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Fira Sans Extra Condensed Medium"/>
      <p:regular r:id="rId24"/>
      <p:bold r:id="rId25"/>
      <p:italic r:id="rId26"/>
      <p:boldItalic r:id="rId27"/>
    </p:embeddedFont>
    <p:embeddedFont>
      <p:font typeface="Fira Sans Extra Condensed Light"/>
      <p:regular r:id="rId28"/>
      <p:bold r:id="rId29"/>
      <p:italic r:id="rId30"/>
      <p:boldItalic r:id="rId31"/>
    </p:embeddedFont>
    <p:embeddedFont>
      <p:font typeface="Fira Sans Extra Condense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ExtraCondensed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FiraSansExtraCondensedLight-regular.fntdata"/><Relationship Id="rId27"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Light-boldItalic.fntdata"/><Relationship Id="rId30" Type="http://schemas.openxmlformats.org/officeDocument/2006/relationships/font" Target="fonts/FiraSansExtraCondensedLight-italic.fntdata"/><Relationship Id="rId11" Type="http://schemas.openxmlformats.org/officeDocument/2006/relationships/slide" Target="slides/slide7.xml"/><Relationship Id="rId33" Type="http://schemas.openxmlformats.org/officeDocument/2006/relationships/font" Target="fonts/FiraSansExtraCondensed-bold.fntdata"/><Relationship Id="rId10" Type="http://schemas.openxmlformats.org/officeDocument/2006/relationships/slide" Target="slides/slide6.xml"/><Relationship Id="rId32" Type="http://schemas.openxmlformats.org/officeDocument/2006/relationships/font" Target="fonts/FiraSansExtraCondensed-regular.fntdata"/><Relationship Id="rId13" Type="http://schemas.openxmlformats.org/officeDocument/2006/relationships/slide" Target="slides/slide9.xml"/><Relationship Id="rId35" Type="http://schemas.openxmlformats.org/officeDocument/2006/relationships/font" Target="fonts/FiraSansExtraCondensed-boldItalic.fntdata"/><Relationship Id="rId12" Type="http://schemas.openxmlformats.org/officeDocument/2006/relationships/slide" Target="slides/slide8.xml"/><Relationship Id="rId34" Type="http://schemas.openxmlformats.org/officeDocument/2006/relationships/font" Target="fonts/FiraSansExtraCondense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52ae13ff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52ae13ff8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52ae13ff8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252ae13ff8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252ae13ff8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252ae13ff8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252ae13ff8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252ae13ff8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252ae13ff8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252ae13ff8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52ae13ff8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252ae13ff8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52ae13ff8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52ae13ff8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52ae13ff8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52ae13ff8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329202" y="1458400"/>
            <a:ext cx="3357600" cy="14712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0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5646100" y="2911716"/>
            <a:ext cx="2723700" cy="77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
    <p:spTree>
      <p:nvGrpSpPr>
        <p:cNvPr id="46" name="Shape 46"/>
        <p:cNvGrpSpPr/>
        <p:nvPr/>
      </p:nvGrpSpPr>
      <p:grpSpPr>
        <a:xfrm>
          <a:off x="0" y="0"/>
          <a:ext cx="0" cy="0"/>
          <a:chOff x="0" y="0"/>
          <a:chExt cx="0" cy="0"/>
        </a:xfrm>
      </p:grpSpPr>
      <p:sp>
        <p:nvSpPr>
          <p:cNvPr id="47" name="Google Shape;47;p13"/>
          <p:cNvSpPr txBox="1"/>
          <p:nvPr>
            <p:ph type="title"/>
          </p:nvPr>
        </p:nvSpPr>
        <p:spPr>
          <a:xfrm>
            <a:off x="5985575" y="1068897"/>
            <a:ext cx="2484300" cy="18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CUSTOM_1">
    <p:spTree>
      <p:nvGrpSpPr>
        <p:cNvPr id="48" name="Shape 48"/>
        <p:cNvGrpSpPr/>
        <p:nvPr/>
      </p:nvGrpSpPr>
      <p:grpSpPr>
        <a:xfrm>
          <a:off x="0" y="0"/>
          <a:ext cx="0" cy="0"/>
          <a:chOff x="0" y="0"/>
          <a:chExt cx="0" cy="0"/>
        </a:xfrm>
      </p:grpSpPr>
      <p:sp>
        <p:nvSpPr>
          <p:cNvPr id="49" name="Google Shape;49;p14"/>
          <p:cNvSpPr txBox="1"/>
          <p:nvPr>
            <p:ph type="title"/>
          </p:nvPr>
        </p:nvSpPr>
        <p:spPr>
          <a:xfrm>
            <a:off x="673375" y="1068900"/>
            <a:ext cx="2484300" cy="18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0" name="Google Shape;50;p14"/>
          <p:cNvSpPr txBox="1"/>
          <p:nvPr>
            <p:ph idx="1" type="subTitle"/>
          </p:nvPr>
        </p:nvSpPr>
        <p:spPr>
          <a:xfrm>
            <a:off x="658800" y="2872488"/>
            <a:ext cx="2513400" cy="12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 name="Shape 51"/>
        <p:cNvGrpSpPr/>
        <p:nvPr/>
      </p:nvGrpSpPr>
      <p:grpSpPr>
        <a:xfrm>
          <a:off x="0" y="0"/>
          <a:ext cx="0" cy="0"/>
          <a:chOff x="0" y="0"/>
          <a:chExt cx="0" cy="0"/>
        </a:xfrm>
      </p:grpSpPr>
      <p:sp>
        <p:nvSpPr>
          <p:cNvPr id="52" name="Google Shape;52;p15"/>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3" name="Shape 53"/>
        <p:cNvGrpSpPr/>
        <p:nvPr/>
      </p:nvGrpSpPr>
      <p:grpSpPr>
        <a:xfrm>
          <a:off x="0" y="0"/>
          <a:ext cx="0" cy="0"/>
          <a:chOff x="0" y="0"/>
          <a:chExt cx="0" cy="0"/>
        </a:xfrm>
      </p:grpSpPr>
      <p:sp>
        <p:nvSpPr>
          <p:cNvPr id="54" name="Google Shape;54;p16"/>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5" name="Shape 55"/>
        <p:cNvGrpSpPr/>
        <p:nvPr/>
      </p:nvGrpSpPr>
      <p:grpSpPr>
        <a:xfrm>
          <a:off x="0" y="0"/>
          <a:ext cx="0" cy="0"/>
          <a:chOff x="0" y="0"/>
          <a:chExt cx="0" cy="0"/>
        </a:xfrm>
      </p:grpSpPr>
      <p:sp>
        <p:nvSpPr>
          <p:cNvPr id="56" name="Google Shape;56;p17"/>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7" name="Shape 57"/>
        <p:cNvGrpSpPr/>
        <p:nvPr/>
      </p:nvGrpSpPr>
      <p:grpSpPr>
        <a:xfrm>
          <a:off x="0" y="0"/>
          <a:ext cx="0" cy="0"/>
          <a:chOff x="0" y="0"/>
          <a:chExt cx="0" cy="0"/>
        </a:xfrm>
      </p:grpSpPr>
      <p:sp>
        <p:nvSpPr>
          <p:cNvPr id="58" name="Google Shape;58;p18"/>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9" name="Shape 59"/>
        <p:cNvGrpSpPr/>
        <p:nvPr/>
      </p:nvGrpSpPr>
      <p:grpSpPr>
        <a:xfrm>
          <a:off x="0" y="0"/>
          <a:ext cx="0" cy="0"/>
          <a:chOff x="0" y="0"/>
          <a:chExt cx="0" cy="0"/>
        </a:xfrm>
      </p:grpSpPr>
      <p:sp>
        <p:nvSpPr>
          <p:cNvPr id="60" name="Google Shape;60;p19"/>
          <p:cNvSpPr txBox="1"/>
          <p:nvPr>
            <p:ph type="title"/>
          </p:nvPr>
        </p:nvSpPr>
        <p:spPr>
          <a:xfrm>
            <a:off x="1282274" y="296977"/>
            <a:ext cx="6579300" cy="481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0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
          <p:cNvSpPr txBox="1"/>
          <p:nvPr>
            <p:ph type="title"/>
          </p:nvPr>
        </p:nvSpPr>
        <p:spPr>
          <a:xfrm>
            <a:off x="1282274" y="296977"/>
            <a:ext cx="6579300" cy="48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solidFill>
                  <a:schemeClr val="dk1"/>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5"/>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5"/>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434343"/>
              </a:buClr>
              <a:buSzPts val="2800"/>
              <a:buFont typeface="Fira Sans Extra Condensed Medium"/>
              <a:buNone/>
              <a:defRPr b="0" i="0" sz="2800" u="none" cap="none" strike="noStrike">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2pPr>
            <a:lvl3pPr indent="-317500" lvl="2" marL="1371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3pPr>
            <a:lvl4pPr indent="-317500" lvl="3" marL="18288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4pPr>
            <a:lvl5pPr indent="-317500" lvl="4" marL="22860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5pPr>
            <a:lvl6pPr indent="-317500" lvl="5" marL="27432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6pPr>
            <a:lvl7pPr indent="-317500" lvl="6" marL="32004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7pPr>
            <a:lvl8pPr indent="-317500" lvl="7" marL="3657600" marR="0" rtl="0" algn="l">
              <a:lnSpc>
                <a:spcPct val="115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434343"/>
              </a:buClr>
              <a:buSzPts val="1400"/>
              <a:buFont typeface="Roboto"/>
              <a:buChar char="■"/>
              <a:defRPr b="0" i="0" sz="1400"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59">
          <p15:clr>
            <a:srgbClr val="EA4335"/>
          </p15:clr>
        </p15:guide>
        <p15:guide id="3" pos="5472">
          <p15:clr>
            <a:srgbClr val="EA4335"/>
          </p15:clr>
        </p15:guide>
        <p15:guide id="4" orient="horz" pos="2981">
          <p15:clr>
            <a:srgbClr val="EA4335"/>
          </p15:clr>
        </p15:guide>
        <p15:guide id="5" pos="2880">
          <p15:clr>
            <a:srgbClr val="EA4335"/>
          </p15:clr>
        </p15:guide>
        <p15:guide id="6" orient="horz" pos="83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0"/>
          <p:cNvSpPr txBox="1"/>
          <p:nvPr>
            <p:ph type="ctrTitle"/>
          </p:nvPr>
        </p:nvSpPr>
        <p:spPr>
          <a:xfrm>
            <a:off x="5329202" y="479575"/>
            <a:ext cx="3357600" cy="14712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3800">
                <a:latin typeface="Fira Sans Extra Condensed Light"/>
                <a:ea typeface="Fira Sans Extra Condensed Light"/>
                <a:cs typeface="Fira Sans Extra Condensed Light"/>
                <a:sym typeface="Fira Sans Extra Condensed Light"/>
              </a:rPr>
              <a:t>Team:</a:t>
            </a:r>
            <a:endParaRPr sz="3800">
              <a:latin typeface="Fira Sans Extra Condensed Light"/>
              <a:ea typeface="Fira Sans Extra Condensed Light"/>
              <a:cs typeface="Fira Sans Extra Condensed Light"/>
              <a:sym typeface="Fira Sans Extra Condensed Light"/>
            </a:endParaRPr>
          </a:p>
          <a:p>
            <a:pPr indent="0" lvl="0" marL="0" rtl="0" algn="l">
              <a:lnSpc>
                <a:spcPct val="90000"/>
              </a:lnSpc>
              <a:spcBef>
                <a:spcPts val="0"/>
              </a:spcBef>
              <a:spcAft>
                <a:spcPts val="0"/>
              </a:spcAft>
              <a:buSzPts val="5200"/>
              <a:buNone/>
            </a:pPr>
            <a:r>
              <a:rPr lang="en"/>
              <a:t>Alzards</a:t>
            </a:r>
            <a:endParaRPr/>
          </a:p>
        </p:txBody>
      </p:sp>
      <p:sp>
        <p:nvSpPr>
          <p:cNvPr id="66" name="Google Shape;66;p20"/>
          <p:cNvSpPr txBox="1"/>
          <p:nvPr>
            <p:ph idx="1" type="subTitle"/>
          </p:nvPr>
        </p:nvSpPr>
        <p:spPr>
          <a:xfrm>
            <a:off x="5329200" y="2374766"/>
            <a:ext cx="2723700" cy="77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Area of Interest:</a:t>
            </a:r>
            <a:r>
              <a:rPr b="1" lang="en"/>
              <a:t> </a:t>
            </a:r>
            <a:endParaRPr b="1"/>
          </a:p>
          <a:p>
            <a:pPr indent="0" lvl="0" marL="0" rtl="0" algn="l">
              <a:lnSpc>
                <a:spcPct val="100000"/>
              </a:lnSpc>
              <a:spcBef>
                <a:spcPts val="0"/>
              </a:spcBef>
              <a:spcAft>
                <a:spcPts val="0"/>
              </a:spcAft>
              <a:buSzPts val="2800"/>
              <a:buNone/>
            </a:pPr>
            <a:r>
              <a:rPr b="1" lang="en" sz="1600"/>
              <a:t>Anomaly Detection(AI/ML)</a:t>
            </a:r>
            <a:endParaRPr b="1" sz="1600"/>
          </a:p>
        </p:txBody>
      </p:sp>
      <p:sp>
        <p:nvSpPr>
          <p:cNvPr id="67" name="Google Shape;67;p20"/>
          <p:cNvSpPr/>
          <p:nvPr/>
        </p:nvSpPr>
        <p:spPr>
          <a:xfrm>
            <a:off x="-21939225" y="1539125"/>
            <a:ext cx="25" cy="25"/>
          </a:xfrm>
          <a:custGeom>
            <a:rect b="b" l="l" r="r" t="t"/>
            <a:pathLst>
              <a:path extrusionOk="0" fill="none" h="1" w="1">
                <a:moveTo>
                  <a:pt x="1" y="0"/>
                </a:moveTo>
                <a:close/>
              </a:path>
            </a:pathLst>
          </a:custGeom>
          <a:noFill/>
          <a:ln cap="flat" cmpd="sng" w="9525">
            <a:solidFill>
              <a:srgbClr val="FFFFFF"/>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0"/>
          <p:cNvSpPr/>
          <p:nvPr/>
        </p:nvSpPr>
        <p:spPr>
          <a:xfrm>
            <a:off x="-21928275" y="1467000"/>
            <a:ext cx="59700" cy="72150"/>
          </a:xfrm>
          <a:custGeom>
            <a:rect b="b" l="l" r="r" t="t"/>
            <a:pathLst>
              <a:path extrusionOk="0" h="2886" w="2388">
                <a:moveTo>
                  <a:pt x="2387" y="1"/>
                </a:moveTo>
                <a:cubicBezTo>
                  <a:pt x="2368" y="1"/>
                  <a:pt x="2248" y="160"/>
                  <a:pt x="2029" y="399"/>
                </a:cubicBezTo>
                <a:cubicBezTo>
                  <a:pt x="1771" y="677"/>
                  <a:pt x="1492" y="1035"/>
                  <a:pt x="1174" y="1433"/>
                </a:cubicBezTo>
                <a:cubicBezTo>
                  <a:pt x="856" y="1791"/>
                  <a:pt x="557" y="2169"/>
                  <a:pt x="339" y="2448"/>
                </a:cubicBezTo>
                <a:cubicBezTo>
                  <a:pt x="140" y="2726"/>
                  <a:pt x="0" y="2885"/>
                  <a:pt x="0" y="2885"/>
                </a:cubicBezTo>
                <a:cubicBezTo>
                  <a:pt x="0" y="2885"/>
                  <a:pt x="160" y="2746"/>
                  <a:pt x="378" y="2487"/>
                </a:cubicBezTo>
                <a:cubicBezTo>
                  <a:pt x="617" y="2249"/>
                  <a:pt x="935" y="1891"/>
                  <a:pt x="1254" y="1493"/>
                </a:cubicBezTo>
                <a:cubicBezTo>
                  <a:pt x="1572" y="1095"/>
                  <a:pt x="1870" y="737"/>
                  <a:pt x="2069" y="458"/>
                </a:cubicBezTo>
                <a:cubicBezTo>
                  <a:pt x="2288" y="180"/>
                  <a:pt x="2387" y="1"/>
                  <a:pt x="23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0"/>
          <p:cNvSpPr/>
          <p:nvPr/>
        </p:nvSpPr>
        <p:spPr>
          <a:xfrm>
            <a:off x="-22307225" y="1467000"/>
            <a:ext cx="55225" cy="68175"/>
          </a:xfrm>
          <a:custGeom>
            <a:rect b="b" l="l" r="r" t="t"/>
            <a:pathLst>
              <a:path extrusionOk="0" h="2727" w="2209">
                <a:moveTo>
                  <a:pt x="21" y="0"/>
                </a:moveTo>
                <a:cubicBezTo>
                  <a:pt x="21" y="0"/>
                  <a:pt x="20" y="0"/>
                  <a:pt x="20" y="1"/>
                </a:cubicBezTo>
                <a:cubicBezTo>
                  <a:pt x="0" y="41"/>
                  <a:pt x="478" y="657"/>
                  <a:pt x="1074" y="1393"/>
                </a:cubicBezTo>
                <a:cubicBezTo>
                  <a:pt x="1661" y="2137"/>
                  <a:pt x="2152" y="2727"/>
                  <a:pt x="2187" y="2727"/>
                </a:cubicBezTo>
                <a:cubicBezTo>
                  <a:pt x="2188" y="2727"/>
                  <a:pt x="2188" y="2726"/>
                  <a:pt x="2188" y="2726"/>
                </a:cubicBezTo>
                <a:cubicBezTo>
                  <a:pt x="2208" y="2686"/>
                  <a:pt x="1731" y="2070"/>
                  <a:pt x="1134" y="1314"/>
                </a:cubicBezTo>
                <a:cubicBezTo>
                  <a:pt x="547" y="590"/>
                  <a:pt x="56"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0"/>
          <p:cNvSpPr/>
          <p:nvPr/>
        </p:nvSpPr>
        <p:spPr>
          <a:xfrm>
            <a:off x="-23581850" y="1400300"/>
            <a:ext cx="64675" cy="51825"/>
          </a:xfrm>
          <a:custGeom>
            <a:rect b="b" l="l" r="r" t="t"/>
            <a:pathLst>
              <a:path extrusionOk="0" h="2073" w="2587">
                <a:moveTo>
                  <a:pt x="42" y="1"/>
                </a:moveTo>
                <a:cubicBezTo>
                  <a:pt x="41" y="1"/>
                  <a:pt x="40" y="2"/>
                  <a:pt x="40" y="3"/>
                </a:cubicBezTo>
                <a:cubicBezTo>
                  <a:pt x="0" y="43"/>
                  <a:pt x="577" y="500"/>
                  <a:pt x="1293" y="1057"/>
                </a:cubicBezTo>
                <a:cubicBezTo>
                  <a:pt x="1975" y="1622"/>
                  <a:pt x="2542" y="2073"/>
                  <a:pt x="2584" y="2073"/>
                </a:cubicBezTo>
                <a:cubicBezTo>
                  <a:pt x="2585" y="2073"/>
                  <a:pt x="2586" y="2072"/>
                  <a:pt x="2586" y="2072"/>
                </a:cubicBezTo>
                <a:cubicBezTo>
                  <a:pt x="2586" y="2052"/>
                  <a:pt x="2467" y="1933"/>
                  <a:pt x="2248" y="1734"/>
                </a:cubicBezTo>
                <a:cubicBezTo>
                  <a:pt x="2029" y="1535"/>
                  <a:pt x="1691" y="1256"/>
                  <a:pt x="1353" y="978"/>
                </a:cubicBezTo>
                <a:cubicBezTo>
                  <a:pt x="995" y="719"/>
                  <a:pt x="677" y="461"/>
                  <a:pt x="438" y="282"/>
                </a:cubicBezTo>
                <a:cubicBezTo>
                  <a:pt x="217" y="116"/>
                  <a:pt x="64"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0"/>
          <p:cNvSpPr/>
          <p:nvPr/>
        </p:nvSpPr>
        <p:spPr>
          <a:xfrm>
            <a:off x="-23054200" y="1401300"/>
            <a:ext cx="65175" cy="50825"/>
          </a:xfrm>
          <a:custGeom>
            <a:rect b="b" l="l" r="r" t="t"/>
            <a:pathLst>
              <a:path extrusionOk="0" h="2033" w="2607">
                <a:moveTo>
                  <a:pt x="2561" y="0"/>
                </a:moveTo>
                <a:cubicBezTo>
                  <a:pt x="2499" y="0"/>
                  <a:pt x="1941" y="443"/>
                  <a:pt x="1254" y="958"/>
                </a:cubicBezTo>
                <a:cubicBezTo>
                  <a:pt x="557" y="1535"/>
                  <a:pt x="0" y="2012"/>
                  <a:pt x="20" y="2032"/>
                </a:cubicBezTo>
                <a:cubicBezTo>
                  <a:pt x="21" y="2032"/>
                  <a:pt x="21" y="2033"/>
                  <a:pt x="22" y="2033"/>
                </a:cubicBezTo>
                <a:cubicBezTo>
                  <a:pt x="67" y="2033"/>
                  <a:pt x="653" y="1621"/>
                  <a:pt x="1333" y="1057"/>
                </a:cubicBezTo>
                <a:cubicBezTo>
                  <a:pt x="2029" y="500"/>
                  <a:pt x="2606" y="23"/>
                  <a:pt x="2566" y="3"/>
                </a:cubicBezTo>
                <a:cubicBezTo>
                  <a:pt x="2566" y="1"/>
                  <a:pt x="2564" y="0"/>
                  <a:pt x="25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20"/>
          <p:cNvGrpSpPr/>
          <p:nvPr/>
        </p:nvGrpSpPr>
        <p:grpSpPr>
          <a:xfrm>
            <a:off x="420319" y="479568"/>
            <a:ext cx="4569513" cy="4188075"/>
            <a:chOff x="420319" y="543805"/>
            <a:chExt cx="4569513" cy="4188075"/>
          </a:xfrm>
        </p:grpSpPr>
        <p:sp>
          <p:nvSpPr>
            <p:cNvPr id="73" name="Google Shape;73;p20"/>
            <p:cNvSpPr/>
            <p:nvPr/>
          </p:nvSpPr>
          <p:spPr>
            <a:xfrm>
              <a:off x="452769" y="4155806"/>
              <a:ext cx="4336134" cy="5565"/>
            </a:xfrm>
            <a:custGeom>
              <a:rect b="b" l="l" r="r" t="t"/>
              <a:pathLst>
                <a:path extrusionOk="0" h="140" w="109092">
                  <a:moveTo>
                    <a:pt x="54546" y="1"/>
                  </a:moveTo>
                  <a:cubicBezTo>
                    <a:pt x="24409" y="1"/>
                    <a:pt x="0" y="40"/>
                    <a:pt x="0" y="80"/>
                  </a:cubicBezTo>
                  <a:cubicBezTo>
                    <a:pt x="0" y="120"/>
                    <a:pt x="24409" y="140"/>
                    <a:pt x="54546" y="140"/>
                  </a:cubicBezTo>
                  <a:cubicBezTo>
                    <a:pt x="84664" y="140"/>
                    <a:pt x="109092" y="100"/>
                    <a:pt x="109092" y="80"/>
                  </a:cubicBezTo>
                  <a:cubicBezTo>
                    <a:pt x="109092" y="40"/>
                    <a:pt x="84664" y="21"/>
                    <a:pt x="54546" y="1"/>
                  </a:cubicBezTo>
                  <a:close/>
                </a:path>
              </a:pathLst>
            </a:custGeom>
            <a:solidFill>
              <a:srgbClr val="43478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0"/>
            <p:cNvSpPr/>
            <p:nvPr/>
          </p:nvSpPr>
          <p:spPr>
            <a:xfrm>
              <a:off x="1281402" y="4307601"/>
              <a:ext cx="356615" cy="286261"/>
            </a:xfrm>
            <a:custGeom>
              <a:rect b="b" l="l" r="r" t="t"/>
              <a:pathLst>
                <a:path extrusionOk="0" h="7202" w="8972">
                  <a:moveTo>
                    <a:pt x="0" y="1"/>
                  </a:moveTo>
                  <a:lnTo>
                    <a:pt x="20" y="7182"/>
                  </a:lnTo>
                  <a:lnTo>
                    <a:pt x="8972" y="7202"/>
                  </a:lnTo>
                  <a:cubicBezTo>
                    <a:pt x="8932" y="6347"/>
                    <a:pt x="4297" y="4616"/>
                    <a:pt x="4297" y="4616"/>
                  </a:cubicBezTo>
                  <a:lnTo>
                    <a:pt x="4476" y="21"/>
                  </a:lnTo>
                  <a:lnTo>
                    <a:pt x="0" y="1"/>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0"/>
            <p:cNvSpPr/>
            <p:nvPr/>
          </p:nvSpPr>
          <p:spPr>
            <a:xfrm>
              <a:off x="1282197" y="4568279"/>
              <a:ext cx="358204" cy="29294"/>
            </a:xfrm>
            <a:custGeom>
              <a:rect b="b" l="l" r="r" t="t"/>
              <a:pathLst>
                <a:path extrusionOk="0" h="737" w="9012">
                  <a:moveTo>
                    <a:pt x="20" y="1"/>
                  </a:moveTo>
                  <a:lnTo>
                    <a:pt x="0" y="717"/>
                  </a:lnTo>
                  <a:lnTo>
                    <a:pt x="8952" y="737"/>
                  </a:lnTo>
                  <a:cubicBezTo>
                    <a:pt x="9011" y="478"/>
                    <a:pt x="8614" y="299"/>
                    <a:pt x="8614" y="299"/>
                  </a:cubicBezTo>
                  <a:lnTo>
                    <a:pt x="2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0"/>
            <p:cNvSpPr/>
            <p:nvPr/>
          </p:nvSpPr>
          <p:spPr>
            <a:xfrm>
              <a:off x="1602415" y="4343971"/>
              <a:ext cx="244368" cy="253867"/>
            </a:xfrm>
            <a:custGeom>
              <a:rect b="b" l="l" r="r" t="t"/>
              <a:pathLst>
                <a:path extrusionOk="0" h="6387" w="6148">
                  <a:moveTo>
                    <a:pt x="1115" y="1"/>
                  </a:moveTo>
                  <a:lnTo>
                    <a:pt x="1" y="6386"/>
                  </a:lnTo>
                  <a:lnTo>
                    <a:pt x="5531" y="6386"/>
                  </a:lnTo>
                  <a:lnTo>
                    <a:pt x="6147" y="359"/>
                  </a:lnTo>
                  <a:lnTo>
                    <a:pt x="11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0"/>
            <p:cNvSpPr/>
            <p:nvPr/>
          </p:nvSpPr>
          <p:spPr>
            <a:xfrm>
              <a:off x="1609530" y="4570143"/>
              <a:ext cx="217498" cy="9500"/>
            </a:xfrm>
            <a:custGeom>
              <a:rect b="b" l="l" r="r" t="t"/>
              <a:pathLst>
                <a:path extrusionOk="0" h="239" w="5472">
                  <a:moveTo>
                    <a:pt x="796" y="0"/>
                  </a:moveTo>
                  <a:cubicBezTo>
                    <a:pt x="299" y="0"/>
                    <a:pt x="1" y="40"/>
                    <a:pt x="1" y="60"/>
                  </a:cubicBezTo>
                  <a:cubicBezTo>
                    <a:pt x="1" y="80"/>
                    <a:pt x="299" y="100"/>
                    <a:pt x="796" y="139"/>
                  </a:cubicBezTo>
                  <a:cubicBezTo>
                    <a:pt x="1333" y="159"/>
                    <a:pt x="2010" y="179"/>
                    <a:pt x="2726" y="199"/>
                  </a:cubicBezTo>
                  <a:cubicBezTo>
                    <a:pt x="3482" y="239"/>
                    <a:pt x="4178" y="239"/>
                    <a:pt x="4675" y="239"/>
                  </a:cubicBezTo>
                  <a:cubicBezTo>
                    <a:pt x="5173" y="239"/>
                    <a:pt x="5471" y="199"/>
                    <a:pt x="5471" y="179"/>
                  </a:cubicBezTo>
                  <a:cubicBezTo>
                    <a:pt x="5471" y="159"/>
                    <a:pt x="5153" y="139"/>
                    <a:pt x="4675" y="139"/>
                  </a:cubicBezTo>
                  <a:cubicBezTo>
                    <a:pt x="4118" y="100"/>
                    <a:pt x="3462" y="80"/>
                    <a:pt x="2726" y="60"/>
                  </a:cubicBezTo>
                  <a:cubicBezTo>
                    <a:pt x="1990" y="0"/>
                    <a:pt x="1294" y="0"/>
                    <a:pt x="796"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0"/>
            <p:cNvSpPr/>
            <p:nvPr/>
          </p:nvSpPr>
          <p:spPr>
            <a:xfrm>
              <a:off x="1602415" y="4571693"/>
              <a:ext cx="221433" cy="26154"/>
            </a:xfrm>
            <a:custGeom>
              <a:rect b="b" l="l" r="r" t="t"/>
              <a:pathLst>
                <a:path extrusionOk="0" h="658" w="5571">
                  <a:moveTo>
                    <a:pt x="100" y="1"/>
                  </a:moveTo>
                  <a:lnTo>
                    <a:pt x="1" y="598"/>
                  </a:lnTo>
                  <a:lnTo>
                    <a:pt x="1" y="657"/>
                  </a:lnTo>
                  <a:lnTo>
                    <a:pt x="5531" y="657"/>
                  </a:lnTo>
                  <a:lnTo>
                    <a:pt x="5571" y="140"/>
                  </a:ln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0"/>
            <p:cNvSpPr/>
            <p:nvPr/>
          </p:nvSpPr>
          <p:spPr>
            <a:xfrm>
              <a:off x="1708386" y="4384316"/>
              <a:ext cx="30884" cy="192974"/>
            </a:xfrm>
            <a:custGeom>
              <a:rect b="b" l="l" r="r" t="t"/>
              <a:pathLst>
                <a:path extrusionOk="0" h="4855" w="777">
                  <a:moveTo>
                    <a:pt x="755" y="0"/>
                  </a:moveTo>
                  <a:cubicBezTo>
                    <a:pt x="713" y="0"/>
                    <a:pt x="516" y="1087"/>
                    <a:pt x="319" y="2427"/>
                  </a:cubicBezTo>
                  <a:cubicBezTo>
                    <a:pt x="120" y="3760"/>
                    <a:pt x="0" y="4854"/>
                    <a:pt x="20" y="4854"/>
                  </a:cubicBezTo>
                  <a:cubicBezTo>
                    <a:pt x="80" y="4854"/>
                    <a:pt x="279" y="3760"/>
                    <a:pt x="438" y="2447"/>
                  </a:cubicBezTo>
                  <a:cubicBezTo>
                    <a:pt x="637" y="1095"/>
                    <a:pt x="776" y="0"/>
                    <a:pt x="756" y="0"/>
                  </a:cubicBezTo>
                  <a:cubicBezTo>
                    <a:pt x="756" y="0"/>
                    <a:pt x="755" y="0"/>
                    <a:pt x="7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0"/>
            <p:cNvSpPr/>
            <p:nvPr/>
          </p:nvSpPr>
          <p:spPr>
            <a:xfrm>
              <a:off x="1626940" y="4463377"/>
              <a:ext cx="192974" cy="113121"/>
            </a:xfrm>
            <a:custGeom>
              <a:rect b="b" l="l" r="r" t="t"/>
              <a:pathLst>
                <a:path extrusionOk="0" h="2846" w="4855">
                  <a:moveTo>
                    <a:pt x="2527" y="1"/>
                  </a:moveTo>
                  <a:cubicBezTo>
                    <a:pt x="1950" y="1"/>
                    <a:pt x="1393" y="180"/>
                    <a:pt x="995" y="498"/>
                  </a:cubicBezTo>
                  <a:cubicBezTo>
                    <a:pt x="597" y="796"/>
                    <a:pt x="358" y="1194"/>
                    <a:pt x="199" y="1552"/>
                  </a:cubicBezTo>
                  <a:cubicBezTo>
                    <a:pt x="80" y="1890"/>
                    <a:pt x="40" y="2229"/>
                    <a:pt x="40" y="2428"/>
                  </a:cubicBezTo>
                  <a:lnTo>
                    <a:pt x="40" y="2666"/>
                  </a:lnTo>
                  <a:cubicBezTo>
                    <a:pt x="60" y="2706"/>
                    <a:pt x="60" y="2746"/>
                    <a:pt x="60" y="2746"/>
                  </a:cubicBezTo>
                  <a:cubicBezTo>
                    <a:pt x="80" y="2746"/>
                    <a:pt x="0" y="2268"/>
                    <a:pt x="299" y="1592"/>
                  </a:cubicBezTo>
                  <a:cubicBezTo>
                    <a:pt x="458" y="1254"/>
                    <a:pt x="697" y="896"/>
                    <a:pt x="1075" y="597"/>
                  </a:cubicBezTo>
                  <a:cubicBezTo>
                    <a:pt x="1452" y="299"/>
                    <a:pt x="1970" y="120"/>
                    <a:pt x="2527" y="120"/>
                  </a:cubicBezTo>
                  <a:cubicBezTo>
                    <a:pt x="3064" y="120"/>
                    <a:pt x="3581" y="319"/>
                    <a:pt x="3939" y="617"/>
                  </a:cubicBezTo>
                  <a:cubicBezTo>
                    <a:pt x="4317" y="956"/>
                    <a:pt x="4516" y="1333"/>
                    <a:pt x="4635" y="1672"/>
                  </a:cubicBezTo>
                  <a:cubicBezTo>
                    <a:pt x="4854" y="2368"/>
                    <a:pt x="4715" y="2845"/>
                    <a:pt x="4735" y="2845"/>
                  </a:cubicBezTo>
                  <a:cubicBezTo>
                    <a:pt x="4735" y="2845"/>
                    <a:pt x="4735" y="2825"/>
                    <a:pt x="4755" y="2746"/>
                  </a:cubicBezTo>
                  <a:cubicBezTo>
                    <a:pt x="4794" y="2686"/>
                    <a:pt x="4794" y="2607"/>
                    <a:pt x="4814" y="2527"/>
                  </a:cubicBezTo>
                  <a:cubicBezTo>
                    <a:pt x="4834" y="2328"/>
                    <a:pt x="4834" y="2030"/>
                    <a:pt x="4735" y="1652"/>
                  </a:cubicBezTo>
                  <a:cubicBezTo>
                    <a:pt x="4615" y="1294"/>
                    <a:pt x="4377" y="876"/>
                    <a:pt x="4019" y="558"/>
                  </a:cubicBezTo>
                  <a:cubicBezTo>
                    <a:pt x="3641" y="200"/>
                    <a:pt x="3084"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0"/>
            <p:cNvSpPr/>
            <p:nvPr/>
          </p:nvSpPr>
          <p:spPr>
            <a:xfrm>
              <a:off x="1639250" y="4147875"/>
              <a:ext cx="229720" cy="253851"/>
            </a:xfrm>
            <a:custGeom>
              <a:rect b="b" l="l" r="r" t="t"/>
              <a:pathLst>
                <a:path extrusionOk="0" h="6387" w="6148">
                  <a:moveTo>
                    <a:pt x="1115" y="1"/>
                  </a:moveTo>
                  <a:lnTo>
                    <a:pt x="1" y="6386"/>
                  </a:lnTo>
                  <a:lnTo>
                    <a:pt x="5531" y="6386"/>
                  </a:lnTo>
                  <a:lnTo>
                    <a:pt x="6147" y="359"/>
                  </a:lnTo>
                  <a:lnTo>
                    <a:pt x="11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0"/>
            <p:cNvSpPr/>
            <p:nvPr/>
          </p:nvSpPr>
          <p:spPr>
            <a:xfrm rot="1551162">
              <a:off x="979133" y="2899105"/>
              <a:ext cx="508457" cy="1731664"/>
            </a:xfrm>
            <a:custGeom>
              <a:rect b="b" l="l" r="r" t="t"/>
              <a:pathLst>
                <a:path extrusionOk="0" h="43566" w="12792">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0"/>
            <p:cNvSpPr/>
            <p:nvPr/>
          </p:nvSpPr>
          <p:spPr>
            <a:xfrm>
              <a:off x="4222074" y="1548025"/>
              <a:ext cx="90942" cy="113877"/>
            </a:xfrm>
            <a:custGeom>
              <a:rect b="b" l="l" r="r" t="t"/>
              <a:pathLst>
                <a:path extrusionOk="0" h="2865" w="2288">
                  <a:moveTo>
                    <a:pt x="0" y="0"/>
                  </a:moveTo>
                  <a:lnTo>
                    <a:pt x="0" y="0"/>
                  </a:lnTo>
                  <a:cubicBezTo>
                    <a:pt x="637" y="1035"/>
                    <a:pt x="1412" y="1989"/>
                    <a:pt x="2288" y="2865"/>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p:nvPr/>
          </p:nvSpPr>
          <p:spPr>
            <a:xfrm>
              <a:off x="4221279" y="1547230"/>
              <a:ext cx="92532" cy="114672"/>
            </a:xfrm>
            <a:custGeom>
              <a:rect b="b" l="l" r="r" t="t"/>
              <a:pathLst>
                <a:path extrusionOk="0" h="2885" w="2328">
                  <a:moveTo>
                    <a:pt x="0" y="0"/>
                  </a:moveTo>
                  <a:cubicBezTo>
                    <a:pt x="0" y="0"/>
                    <a:pt x="100" y="199"/>
                    <a:pt x="259" y="458"/>
                  </a:cubicBezTo>
                  <a:cubicBezTo>
                    <a:pt x="458" y="756"/>
                    <a:pt x="716" y="1134"/>
                    <a:pt x="1035" y="1532"/>
                  </a:cubicBezTo>
                  <a:cubicBezTo>
                    <a:pt x="1353" y="1930"/>
                    <a:pt x="1671" y="2248"/>
                    <a:pt x="1910" y="2507"/>
                  </a:cubicBezTo>
                  <a:cubicBezTo>
                    <a:pt x="2129" y="2746"/>
                    <a:pt x="2308" y="2885"/>
                    <a:pt x="2308" y="2885"/>
                  </a:cubicBezTo>
                  <a:cubicBezTo>
                    <a:pt x="2328" y="2885"/>
                    <a:pt x="2168" y="2726"/>
                    <a:pt x="1930" y="2447"/>
                  </a:cubicBezTo>
                  <a:cubicBezTo>
                    <a:pt x="1711" y="2208"/>
                    <a:pt x="1413" y="1850"/>
                    <a:pt x="1094" y="1452"/>
                  </a:cubicBezTo>
                  <a:cubicBezTo>
                    <a:pt x="796" y="1055"/>
                    <a:pt x="517" y="697"/>
                    <a:pt x="318" y="418"/>
                  </a:cubicBezTo>
                  <a:cubicBezTo>
                    <a:pt x="120" y="140"/>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0"/>
            <p:cNvSpPr/>
            <p:nvPr/>
          </p:nvSpPr>
          <p:spPr>
            <a:xfrm>
              <a:off x="3610854" y="1545640"/>
              <a:ext cx="90942" cy="113121"/>
            </a:xfrm>
            <a:custGeom>
              <a:rect b="b" l="l" r="r" t="t"/>
              <a:pathLst>
                <a:path extrusionOk="0" h="2846" w="2288">
                  <a:moveTo>
                    <a:pt x="2288" y="1"/>
                  </a:moveTo>
                  <a:cubicBezTo>
                    <a:pt x="1900" y="478"/>
                    <a:pt x="1522" y="950"/>
                    <a:pt x="1144" y="1423"/>
                  </a:cubicBezTo>
                  <a:lnTo>
                    <a:pt x="1144" y="1423"/>
                  </a:lnTo>
                  <a:lnTo>
                    <a:pt x="2288" y="1"/>
                  </a:lnTo>
                  <a:close/>
                  <a:moveTo>
                    <a:pt x="1144" y="1423"/>
                  </a:moveTo>
                  <a:lnTo>
                    <a:pt x="0" y="2845"/>
                  </a:lnTo>
                  <a:cubicBezTo>
                    <a:pt x="388" y="2368"/>
                    <a:pt x="766" y="1895"/>
                    <a:pt x="1144" y="14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0"/>
            <p:cNvSpPr/>
            <p:nvPr/>
          </p:nvSpPr>
          <p:spPr>
            <a:xfrm>
              <a:off x="3609264" y="1547150"/>
              <a:ext cx="93327" cy="112406"/>
            </a:xfrm>
            <a:custGeom>
              <a:rect b="b" l="l" r="r" t="t"/>
              <a:pathLst>
                <a:path extrusionOk="0" h="2828" w="2348">
                  <a:moveTo>
                    <a:pt x="2325" y="1"/>
                  </a:moveTo>
                  <a:cubicBezTo>
                    <a:pt x="2277" y="1"/>
                    <a:pt x="1771" y="623"/>
                    <a:pt x="1134" y="1395"/>
                  </a:cubicBezTo>
                  <a:cubicBezTo>
                    <a:pt x="498" y="2151"/>
                    <a:pt x="0" y="2807"/>
                    <a:pt x="20" y="2827"/>
                  </a:cubicBezTo>
                  <a:cubicBezTo>
                    <a:pt x="40" y="2827"/>
                    <a:pt x="597" y="2210"/>
                    <a:pt x="1214" y="1435"/>
                  </a:cubicBezTo>
                  <a:cubicBezTo>
                    <a:pt x="1850" y="659"/>
                    <a:pt x="2348" y="22"/>
                    <a:pt x="2328" y="2"/>
                  </a:cubicBezTo>
                  <a:cubicBezTo>
                    <a:pt x="2327" y="1"/>
                    <a:pt x="2326" y="1"/>
                    <a:pt x="23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0"/>
            <p:cNvSpPr/>
            <p:nvPr/>
          </p:nvSpPr>
          <p:spPr>
            <a:xfrm>
              <a:off x="2419218" y="1112336"/>
              <a:ext cx="104417" cy="84622"/>
            </a:xfrm>
            <a:custGeom>
              <a:rect b="b" l="l" r="r" t="t"/>
              <a:pathLst>
                <a:path extrusionOk="0" h="2129" w="2627">
                  <a:moveTo>
                    <a:pt x="1" y="0"/>
                  </a:moveTo>
                  <a:cubicBezTo>
                    <a:pt x="663" y="555"/>
                    <a:pt x="1349" y="1097"/>
                    <a:pt x="2032" y="1647"/>
                  </a:cubicBezTo>
                  <a:lnTo>
                    <a:pt x="2032" y="1647"/>
                  </a:lnTo>
                  <a:lnTo>
                    <a:pt x="1" y="0"/>
                  </a:lnTo>
                  <a:close/>
                  <a:moveTo>
                    <a:pt x="2032" y="1647"/>
                  </a:moveTo>
                  <a:lnTo>
                    <a:pt x="2627" y="2129"/>
                  </a:lnTo>
                  <a:cubicBezTo>
                    <a:pt x="2429" y="1967"/>
                    <a:pt x="2231" y="1807"/>
                    <a:pt x="2032" y="164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0"/>
            <p:cNvSpPr/>
            <p:nvPr/>
          </p:nvSpPr>
          <p:spPr>
            <a:xfrm>
              <a:off x="2417628" y="1112216"/>
              <a:ext cx="106007" cy="84781"/>
            </a:xfrm>
            <a:custGeom>
              <a:rect b="b" l="l" r="r" t="t"/>
              <a:pathLst>
                <a:path extrusionOk="0" h="2133" w="2667">
                  <a:moveTo>
                    <a:pt x="46" y="1"/>
                  </a:moveTo>
                  <a:cubicBezTo>
                    <a:pt x="43" y="1"/>
                    <a:pt x="42" y="2"/>
                    <a:pt x="41" y="3"/>
                  </a:cubicBezTo>
                  <a:cubicBezTo>
                    <a:pt x="1" y="23"/>
                    <a:pt x="598" y="521"/>
                    <a:pt x="1334" y="1117"/>
                  </a:cubicBezTo>
                  <a:cubicBezTo>
                    <a:pt x="2034" y="1701"/>
                    <a:pt x="2621" y="2132"/>
                    <a:pt x="2664" y="2132"/>
                  </a:cubicBezTo>
                  <a:cubicBezTo>
                    <a:pt x="2665" y="2132"/>
                    <a:pt x="2666" y="2132"/>
                    <a:pt x="2667" y="2132"/>
                  </a:cubicBezTo>
                  <a:cubicBezTo>
                    <a:pt x="2667" y="2112"/>
                    <a:pt x="2110" y="1615"/>
                    <a:pt x="1374" y="1018"/>
                  </a:cubicBezTo>
                  <a:cubicBezTo>
                    <a:pt x="687" y="445"/>
                    <a:pt x="109"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0"/>
            <p:cNvSpPr/>
            <p:nvPr/>
          </p:nvSpPr>
          <p:spPr>
            <a:xfrm>
              <a:off x="1583455" y="1117821"/>
              <a:ext cx="102827" cy="79177"/>
            </a:xfrm>
            <a:custGeom>
              <a:rect b="b" l="l" r="r" t="t"/>
              <a:pathLst>
                <a:path extrusionOk="0" h="1992" w="2587">
                  <a:moveTo>
                    <a:pt x="2565" y="1"/>
                  </a:moveTo>
                  <a:cubicBezTo>
                    <a:pt x="2539" y="1"/>
                    <a:pt x="1954" y="412"/>
                    <a:pt x="1273" y="956"/>
                  </a:cubicBezTo>
                  <a:cubicBezTo>
                    <a:pt x="557" y="1494"/>
                    <a:pt x="0" y="1971"/>
                    <a:pt x="40" y="1991"/>
                  </a:cubicBezTo>
                  <a:cubicBezTo>
                    <a:pt x="40" y="1991"/>
                    <a:pt x="41" y="1991"/>
                    <a:pt x="42" y="1991"/>
                  </a:cubicBezTo>
                  <a:cubicBezTo>
                    <a:pt x="85" y="1991"/>
                    <a:pt x="652" y="1562"/>
                    <a:pt x="1333" y="1056"/>
                  </a:cubicBezTo>
                  <a:cubicBezTo>
                    <a:pt x="2049" y="499"/>
                    <a:pt x="2586" y="21"/>
                    <a:pt x="2566" y="2"/>
                  </a:cubicBezTo>
                  <a:cubicBezTo>
                    <a:pt x="2566" y="1"/>
                    <a:pt x="2566" y="1"/>
                    <a:pt x="25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20"/>
            <p:cNvGrpSpPr/>
            <p:nvPr/>
          </p:nvGrpSpPr>
          <p:grpSpPr>
            <a:xfrm>
              <a:off x="1581070" y="543805"/>
              <a:ext cx="2759604" cy="1115740"/>
              <a:chOff x="1457857" y="1022430"/>
              <a:chExt cx="2484787" cy="1004628"/>
            </a:xfrm>
          </p:grpSpPr>
          <p:sp>
            <p:nvSpPr>
              <p:cNvPr id="91" name="Google Shape;91;p20"/>
              <p:cNvSpPr/>
              <p:nvPr/>
            </p:nvSpPr>
            <p:spPr>
              <a:xfrm>
                <a:off x="3316820" y="1119960"/>
                <a:ext cx="625824" cy="907098"/>
              </a:xfrm>
              <a:custGeom>
                <a:rect b="b" l="l" r="r" t="t"/>
                <a:pathLst>
                  <a:path extrusionOk="0" h="25345" w="17486">
                    <a:moveTo>
                      <a:pt x="0" y="1"/>
                    </a:moveTo>
                    <a:lnTo>
                      <a:pt x="0" y="25344"/>
                    </a:lnTo>
                    <a:lnTo>
                      <a:pt x="17486" y="25344"/>
                    </a:lnTo>
                    <a:lnTo>
                      <a:pt x="17486" y="1"/>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0"/>
              <p:cNvSpPr/>
              <p:nvPr/>
            </p:nvSpPr>
            <p:spPr>
              <a:xfrm>
                <a:off x="3285503" y="1119960"/>
                <a:ext cx="625824" cy="907098"/>
              </a:xfrm>
              <a:custGeom>
                <a:rect b="b" l="l" r="r" t="t"/>
                <a:pathLst>
                  <a:path extrusionOk="0" h="25345" w="17486">
                    <a:moveTo>
                      <a:pt x="0" y="1"/>
                    </a:moveTo>
                    <a:lnTo>
                      <a:pt x="0" y="25344"/>
                    </a:lnTo>
                    <a:lnTo>
                      <a:pt x="17486" y="25344"/>
                    </a:lnTo>
                    <a:lnTo>
                      <a:pt x="17486" y="1"/>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0"/>
              <p:cNvSpPr/>
              <p:nvPr/>
            </p:nvSpPr>
            <p:spPr>
              <a:xfrm>
                <a:off x="3363097" y="1218205"/>
                <a:ext cx="469923" cy="709859"/>
              </a:xfrm>
              <a:custGeom>
                <a:rect b="b" l="l" r="r" t="t"/>
                <a:pathLst>
                  <a:path extrusionOk="0" h="19834" w="13130">
                    <a:moveTo>
                      <a:pt x="0" y="1"/>
                    </a:moveTo>
                    <a:lnTo>
                      <a:pt x="0" y="19834"/>
                    </a:lnTo>
                    <a:lnTo>
                      <a:pt x="13130" y="19834"/>
                    </a:lnTo>
                    <a:lnTo>
                      <a:pt x="13130" y="1"/>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0"/>
              <p:cNvSpPr/>
              <p:nvPr/>
            </p:nvSpPr>
            <p:spPr>
              <a:xfrm>
                <a:off x="3360234" y="1216093"/>
                <a:ext cx="473502" cy="714118"/>
              </a:xfrm>
              <a:custGeom>
                <a:rect b="b" l="l" r="r" t="t"/>
                <a:pathLst>
                  <a:path extrusionOk="0" h="19953" w="13230">
                    <a:moveTo>
                      <a:pt x="13210" y="19794"/>
                    </a:moveTo>
                    <a:lnTo>
                      <a:pt x="13210" y="19833"/>
                    </a:lnTo>
                    <a:lnTo>
                      <a:pt x="13210" y="19933"/>
                    </a:lnTo>
                    <a:cubicBezTo>
                      <a:pt x="13210" y="19933"/>
                      <a:pt x="13229" y="19893"/>
                      <a:pt x="13210" y="19794"/>
                    </a:cubicBezTo>
                    <a:close/>
                    <a:moveTo>
                      <a:pt x="1" y="0"/>
                    </a:moveTo>
                    <a:lnTo>
                      <a:pt x="1" y="60"/>
                    </a:lnTo>
                    <a:lnTo>
                      <a:pt x="1" y="19893"/>
                    </a:lnTo>
                    <a:lnTo>
                      <a:pt x="1" y="19953"/>
                    </a:lnTo>
                    <a:lnTo>
                      <a:pt x="60" y="19953"/>
                    </a:lnTo>
                    <a:cubicBezTo>
                      <a:pt x="4079" y="19933"/>
                      <a:pt x="7361" y="19933"/>
                      <a:pt x="9649" y="19933"/>
                    </a:cubicBezTo>
                    <a:lnTo>
                      <a:pt x="13210" y="19933"/>
                    </a:lnTo>
                    <a:cubicBezTo>
                      <a:pt x="13210" y="19933"/>
                      <a:pt x="13130" y="19933"/>
                      <a:pt x="13011" y="19893"/>
                    </a:cubicBezTo>
                    <a:lnTo>
                      <a:pt x="9689" y="19893"/>
                    </a:lnTo>
                    <a:cubicBezTo>
                      <a:pt x="7412" y="19893"/>
                      <a:pt x="4132" y="19873"/>
                      <a:pt x="160" y="19873"/>
                    </a:cubicBezTo>
                    <a:lnTo>
                      <a:pt x="160" y="19873"/>
                    </a:lnTo>
                    <a:lnTo>
                      <a:pt x="160" y="140"/>
                    </a:lnTo>
                    <a:lnTo>
                      <a:pt x="13190" y="140"/>
                    </a:lnTo>
                    <a:cubicBezTo>
                      <a:pt x="13190" y="5962"/>
                      <a:pt x="13210" y="10893"/>
                      <a:pt x="13210" y="14383"/>
                    </a:cubicBezTo>
                    <a:cubicBezTo>
                      <a:pt x="13210" y="10897"/>
                      <a:pt x="13229" y="5954"/>
                      <a:pt x="13229" y="140"/>
                    </a:cubicBezTo>
                    <a:lnTo>
                      <a:pt x="13229" y="140"/>
                    </a:lnTo>
                    <a:lnTo>
                      <a:pt x="13229" y="140"/>
                    </a:lnTo>
                    <a:lnTo>
                      <a:pt x="13229" y="140"/>
                    </a:lnTo>
                    <a:cubicBezTo>
                      <a:pt x="13229" y="113"/>
                      <a:pt x="13229" y="86"/>
                      <a:pt x="13229" y="60"/>
                    </a:cubicBezTo>
                    <a:lnTo>
                      <a:pt x="13229"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0"/>
              <p:cNvSpPr/>
              <p:nvPr/>
            </p:nvSpPr>
            <p:spPr>
              <a:xfrm>
                <a:off x="3529702" y="1362047"/>
                <a:ext cx="157369" cy="447124"/>
              </a:xfrm>
              <a:custGeom>
                <a:rect b="b" l="l" r="r" t="t"/>
                <a:pathLst>
                  <a:path extrusionOk="0" h="12493" w="4397">
                    <a:moveTo>
                      <a:pt x="0" y="0"/>
                    </a:moveTo>
                    <a:lnTo>
                      <a:pt x="0" y="12493"/>
                    </a:lnTo>
                    <a:lnTo>
                      <a:pt x="4397" y="12493"/>
                    </a:lnTo>
                    <a:lnTo>
                      <a:pt x="4397"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0"/>
              <p:cNvSpPr/>
              <p:nvPr/>
            </p:nvSpPr>
            <p:spPr>
              <a:xfrm>
                <a:off x="1461400" y="1022430"/>
                <a:ext cx="876461" cy="588817"/>
              </a:xfrm>
              <a:custGeom>
                <a:rect b="b" l="l" r="r" t="t"/>
                <a:pathLst>
                  <a:path extrusionOk="0" h="16452" w="24489">
                    <a:moveTo>
                      <a:pt x="24489" y="0"/>
                    </a:moveTo>
                    <a:lnTo>
                      <a:pt x="1" y="100"/>
                    </a:lnTo>
                    <a:lnTo>
                      <a:pt x="836" y="16452"/>
                    </a:lnTo>
                    <a:lnTo>
                      <a:pt x="24489" y="16452"/>
                    </a:lnTo>
                    <a:lnTo>
                      <a:pt x="24489"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0"/>
              <p:cNvSpPr/>
              <p:nvPr/>
            </p:nvSpPr>
            <p:spPr>
              <a:xfrm>
                <a:off x="1461400" y="1026690"/>
                <a:ext cx="846577" cy="583842"/>
              </a:xfrm>
              <a:custGeom>
                <a:rect b="b" l="l" r="r" t="t"/>
                <a:pathLst>
                  <a:path extrusionOk="0" h="16313" w="23654">
                    <a:moveTo>
                      <a:pt x="1" y="1"/>
                    </a:moveTo>
                    <a:lnTo>
                      <a:pt x="1" y="16313"/>
                    </a:lnTo>
                    <a:lnTo>
                      <a:pt x="23653" y="16313"/>
                    </a:lnTo>
                    <a:lnTo>
                      <a:pt x="23653" y="1"/>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0"/>
              <p:cNvSpPr/>
              <p:nvPr/>
            </p:nvSpPr>
            <p:spPr>
              <a:xfrm>
                <a:off x="1457857" y="1022430"/>
                <a:ext cx="854379" cy="591680"/>
              </a:xfrm>
              <a:custGeom>
                <a:rect b="b" l="l" r="r" t="t"/>
                <a:pathLst>
                  <a:path extrusionOk="0" h="16532" w="23872">
                    <a:moveTo>
                      <a:pt x="23633" y="219"/>
                    </a:moveTo>
                    <a:lnTo>
                      <a:pt x="23633" y="16312"/>
                    </a:lnTo>
                    <a:lnTo>
                      <a:pt x="219" y="16312"/>
                    </a:lnTo>
                    <a:lnTo>
                      <a:pt x="219" y="219"/>
                    </a:lnTo>
                    <a:close/>
                    <a:moveTo>
                      <a:pt x="1" y="0"/>
                    </a:moveTo>
                    <a:lnTo>
                      <a:pt x="1" y="16531"/>
                    </a:lnTo>
                    <a:lnTo>
                      <a:pt x="23872" y="16531"/>
                    </a:lnTo>
                    <a:lnTo>
                      <a:pt x="23872"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0"/>
              <p:cNvSpPr/>
              <p:nvPr/>
            </p:nvSpPr>
            <p:spPr>
              <a:xfrm>
                <a:off x="1552559" y="1098593"/>
                <a:ext cx="663582" cy="438606"/>
              </a:xfrm>
              <a:custGeom>
                <a:rect b="b" l="l" r="r" t="t"/>
                <a:pathLst>
                  <a:path extrusionOk="0" h="12255" w="18541">
                    <a:moveTo>
                      <a:pt x="0" y="1"/>
                    </a:moveTo>
                    <a:lnTo>
                      <a:pt x="0" y="12255"/>
                    </a:lnTo>
                    <a:lnTo>
                      <a:pt x="18540" y="12255"/>
                    </a:lnTo>
                    <a:lnTo>
                      <a:pt x="18540" y="1"/>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0"/>
              <p:cNvSpPr/>
              <p:nvPr/>
            </p:nvSpPr>
            <p:spPr>
              <a:xfrm>
                <a:off x="1550411" y="1097913"/>
                <a:ext cx="666446" cy="442150"/>
              </a:xfrm>
              <a:custGeom>
                <a:rect b="b" l="l" r="r" t="t"/>
                <a:pathLst>
                  <a:path extrusionOk="0" h="12354" w="18621">
                    <a:moveTo>
                      <a:pt x="1" y="0"/>
                    </a:moveTo>
                    <a:lnTo>
                      <a:pt x="1" y="60"/>
                    </a:lnTo>
                    <a:lnTo>
                      <a:pt x="1" y="12314"/>
                    </a:lnTo>
                    <a:lnTo>
                      <a:pt x="1" y="12353"/>
                    </a:lnTo>
                    <a:lnTo>
                      <a:pt x="18620" y="12353"/>
                    </a:lnTo>
                    <a:lnTo>
                      <a:pt x="18620" y="12314"/>
                    </a:lnTo>
                    <a:cubicBezTo>
                      <a:pt x="18620" y="8554"/>
                      <a:pt x="18600" y="5490"/>
                      <a:pt x="18600" y="3362"/>
                    </a:cubicBezTo>
                    <a:lnTo>
                      <a:pt x="18600" y="895"/>
                    </a:lnTo>
                    <a:lnTo>
                      <a:pt x="18600" y="259"/>
                    </a:lnTo>
                    <a:lnTo>
                      <a:pt x="18600" y="20"/>
                    </a:lnTo>
                    <a:cubicBezTo>
                      <a:pt x="18600" y="20"/>
                      <a:pt x="18600" y="100"/>
                      <a:pt x="18541" y="259"/>
                    </a:cubicBezTo>
                    <a:lnTo>
                      <a:pt x="18541" y="895"/>
                    </a:lnTo>
                    <a:lnTo>
                      <a:pt x="18541" y="3362"/>
                    </a:lnTo>
                    <a:cubicBezTo>
                      <a:pt x="18541" y="5479"/>
                      <a:pt x="18521" y="8521"/>
                      <a:pt x="18521" y="12234"/>
                    </a:cubicBezTo>
                    <a:lnTo>
                      <a:pt x="100" y="12234"/>
                    </a:lnTo>
                    <a:lnTo>
                      <a:pt x="100" y="80"/>
                    </a:lnTo>
                    <a:lnTo>
                      <a:pt x="100" y="80"/>
                    </a:lnTo>
                    <a:cubicBezTo>
                      <a:pt x="5525" y="79"/>
                      <a:pt x="10118" y="60"/>
                      <a:pt x="13368" y="60"/>
                    </a:cubicBezTo>
                    <a:cubicBezTo>
                      <a:pt x="14201" y="40"/>
                      <a:pt x="14942" y="30"/>
                      <a:pt x="15588" y="25"/>
                    </a:cubicBezTo>
                    <a:lnTo>
                      <a:pt x="15588" y="25"/>
                    </a:lnTo>
                    <a:cubicBezTo>
                      <a:pt x="16229" y="30"/>
                      <a:pt x="16776" y="40"/>
                      <a:pt x="17228" y="60"/>
                    </a:cubicBezTo>
                    <a:lnTo>
                      <a:pt x="18461" y="60"/>
                    </a:lnTo>
                    <a:cubicBezTo>
                      <a:pt x="18560" y="20"/>
                      <a:pt x="18600" y="20"/>
                      <a:pt x="18600" y="20"/>
                    </a:cubicBezTo>
                    <a:lnTo>
                      <a:pt x="18600" y="20"/>
                    </a:lnTo>
                    <a:lnTo>
                      <a:pt x="18600" y="20"/>
                    </a:lnTo>
                    <a:lnTo>
                      <a:pt x="17208" y="20"/>
                    </a:lnTo>
                    <a:cubicBezTo>
                      <a:pt x="16764" y="20"/>
                      <a:pt x="16222" y="20"/>
                      <a:pt x="15588" y="25"/>
                    </a:cubicBezTo>
                    <a:lnTo>
                      <a:pt x="15588" y="25"/>
                    </a:lnTo>
                    <a:cubicBezTo>
                      <a:pt x="14958" y="20"/>
                      <a:pt x="14237" y="20"/>
                      <a:pt x="13428" y="20"/>
                    </a:cubicBezTo>
                    <a:cubicBezTo>
                      <a:pt x="10146" y="20"/>
                      <a:pt x="5511" y="0"/>
                      <a:pt x="40"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0"/>
              <p:cNvSpPr/>
              <p:nvPr/>
            </p:nvSpPr>
            <p:spPr>
              <a:xfrm>
                <a:off x="1687811" y="1236029"/>
                <a:ext cx="417240" cy="146703"/>
              </a:xfrm>
              <a:custGeom>
                <a:rect b="b" l="l" r="r" t="t"/>
                <a:pathLst>
                  <a:path extrusionOk="0" h="4099" w="11658">
                    <a:moveTo>
                      <a:pt x="1" y="0"/>
                    </a:moveTo>
                    <a:lnTo>
                      <a:pt x="1" y="4098"/>
                    </a:lnTo>
                    <a:lnTo>
                      <a:pt x="11658" y="4098"/>
                    </a:lnTo>
                    <a:lnTo>
                      <a:pt x="11658"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20"/>
            <p:cNvSpPr/>
            <p:nvPr/>
          </p:nvSpPr>
          <p:spPr>
            <a:xfrm>
              <a:off x="420319" y="3631549"/>
              <a:ext cx="468901" cy="989196"/>
            </a:xfrm>
            <a:custGeom>
              <a:rect b="b" l="l" r="r" t="t"/>
              <a:pathLst>
                <a:path extrusionOk="0" h="24887" w="11797">
                  <a:moveTo>
                    <a:pt x="100" y="1"/>
                  </a:moveTo>
                  <a:cubicBezTo>
                    <a:pt x="0" y="2109"/>
                    <a:pt x="477" y="4218"/>
                    <a:pt x="1472" y="6088"/>
                  </a:cubicBezTo>
                  <a:cubicBezTo>
                    <a:pt x="1870" y="6844"/>
                    <a:pt x="2367" y="7560"/>
                    <a:pt x="2487" y="8395"/>
                  </a:cubicBezTo>
                  <a:cubicBezTo>
                    <a:pt x="2705" y="9768"/>
                    <a:pt x="1969" y="11160"/>
                    <a:pt x="2288" y="12513"/>
                  </a:cubicBezTo>
                  <a:cubicBezTo>
                    <a:pt x="2686" y="14025"/>
                    <a:pt x="4396" y="15039"/>
                    <a:pt x="4496" y="16611"/>
                  </a:cubicBezTo>
                  <a:cubicBezTo>
                    <a:pt x="4575" y="17924"/>
                    <a:pt x="3441" y="19117"/>
                    <a:pt x="3541" y="20430"/>
                  </a:cubicBezTo>
                  <a:cubicBezTo>
                    <a:pt x="3581" y="21007"/>
                    <a:pt x="3839" y="21524"/>
                    <a:pt x="4138" y="22002"/>
                  </a:cubicBezTo>
                  <a:cubicBezTo>
                    <a:pt x="5147" y="23652"/>
                    <a:pt x="6611" y="24809"/>
                    <a:pt x="8806" y="24809"/>
                  </a:cubicBezTo>
                  <a:cubicBezTo>
                    <a:pt x="8861" y="24809"/>
                    <a:pt x="8916" y="24808"/>
                    <a:pt x="8972" y="24807"/>
                  </a:cubicBezTo>
                  <a:lnTo>
                    <a:pt x="11796" y="24886"/>
                  </a:lnTo>
                  <a:lnTo>
                    <a:pt x="11796" y="24886"/>
                  </a:lnTo>
                  <a:lnTo>
                    <a:pt x="9807" y="18441"/>
                  </a:lnTo>
                  <a:cubicBezTo>
                    <a:pt x="10026" y="17526"/>
                    <a:pt x="9429" y="16611"/>
                    <a:pt x="8753" y="15935"/>
                  </a:cubicBezTo>
                  <a:cubicBezTo>
                    <a:pt x="8076" y="15258"/>
                    <a:pt x="7261" y="14661"/>
                    <a:pt x="6923" y="13806"/>
                  </a:cubicBezTo>
                  <a:cubicBezTo>
                    <a:pt x="6346" y="12374"/>
                    <a:pt x="7082" y="10524"/>
                    <a:pt x="6127" y="9330"/>
                  </a:cubicBezTo>
                  <a:cubicBezTo>
                    <a:pt x="5550" y="8634"/>
                    <a:pt x="4496" y="8395"/>
                    <a:pt x="3998" y="7659"/>
                  </a:cubicBezTo>
                  <a:cubicBezTo>
                    <a:pt x="3740" y="7261"/>
                    <a:pt x="3660" y="6784"/>
                    <a:pt x="3541" y="6307"/>
                  </a:cubicBezTo>
                  <a:cubicBezTo>
                    <a:pt x="2984" y="3959"/>
                    <a:pt x="1790" y="1731"/>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0"/>
            <p:cNvSpPr/>
            <p:nvPr/>
          </p:nvSpPr>
          <p:spPr>
            <a:xfrm>
              <a:off x="848853" y="3244116"/>
              <a:ext cx="442032" cy="1383730"/>
            </a:xfrm>
            <a:custGeom>
              <a:rect b="b" l="l" r="r" t="t"/>
              <a:pathLst>
                <a:path extrusionOk="0" h="34813" w="11121">
                  <a:moveTo>
                    <a:pt x="10703" y="0"/>
                  </a:moveTo>
                  <a:lnTo>
                    <a:pt x="10584" y="40"/>
                  </a:lnTo>
                  <a:cubicBezTo>
                    <a:pt x="9987" y="338"/>
                    <a:pt x="9470" y="796"/>
                    <a:pt x="9092" y="1333"/>
                  </a:cubicBezTo>
                  <a:cubicBezTo>
                    <a:pt x="8694" y="1870"/>
                    <a:pt x="8396" y="2467"/>
                    <a:pt x="8177" y="3064"/>
                  </a:cubicBezTo>
                  <a:cubicBezTo>
                    <a:pt x="7699" y="4277"/>
                    <a:pt x="7560" y="5510"/>
                    <a:pt x="7321" y="6744"/>
                  </a:cubicBezTo>
                  <a:cubicBezTo>
                    <a:pt x="7103" y="7917"/>
                    <a:pt x="6804" y="9131"/>
                    <a:pt x="6188" y="10145"/>
                  </a:cubicBezTo>
                  <a:cubicBezTo>
                    <a:pt x="5889" y="10643"/>
                    <a:pt x="5511" y="11120"/>
                    <a:pt x="5193" y="11578"/>
                  </a:cubicBezTo>
                  <a:cubicBezTo>
                    <a:pt x="4875" y="12075"/>
                    <a:pt x="4596" y="12612"/>
                    <a:pt x="4497" y="13169"/>
                  </a:cubicBezTo>
                  <a:cubicBezTo>
                    <a:pt x="4338" y="14363"/>
                    <a:pt x="4994" y="15377"/>
                    <a:pt x="4875" y="16451"/>
                  </a:cubicBezTo>
                  <a:cubicBezTo>
                    <a:pt x="4815" y="16988"/>
                    <a:pt x="4616" y="17486"/>
                    <a:pt x="4377" y="17923"/>
                  </a:cubicBezTo>
                  <a:cubicBezTo>
                    <a:pt x="4119" y="18361"/>
                    <a:pt x="3820" y="18799"/>
                    <a:pt x="3542" y="19216"/>
                  </a:cubicBezTo>
                  <a:cubicBezTo>
                    <a:pt x="3283" y="19634"/>
                    <a:pt x="3005" y="20072"/>
                    <a:pt x="2806" y="20510"/>
                  </a:cubicBezTo>
                  <a:cubicBezTo>
                    <a:pt x="2607" y="20967"/>
                    <a:pt x="2507" y="21464"/>
                    <a:pt x="2448" y="21922"/>
                  </a:cubicBezTo>
                  <a:cubicBezTo>
                    <a:pt x="2388" y="22877"/>
                    <a:pt x="2527" y="23772"/>
                    <a:pt x="2448" y="24607"/>
                  </a:cubicBezTo>
                  <a:cubicBezTo>
                    <a:pt x="2408" y="25463"/>
                    <a:pt x="2110" y="26239"/>
                    <a:pt x="1791" y="26935"/>
                  </a:cubicBezTo>
                  <a:cubicBezTo>
                    <a:pt x="1453" y="27631"/>
                    <a:pt x="1095" y="28248"/>
                    <a:pt x="757" y="28845"/>
                  </a:cubicBezTo>
                  <a:cubicBezTo>
                    <a:pt x="618" y="29143"/>
                    <a:pt x="458" y="29441"/>
                    <a:pt x="339" y="29740"/>
                  </a:cubicBezTo>
                  <a:cubicBezTo>
                    <a:pt x="220" y="30038"/>
                    <a:pt x="160" y="30337"/>
                    <a:pt x="100" y="30635"/>
                  </a:cubicBezTo>
                  <a:cubicBezTo>
                    <a:pt x="1" y="31212"/>
                    <a:pt x="21" y="31749"/>
                    <a:pt x="100" y="32226"/>
                  </a:cubicBezTo>
                  <a:cubicBezTo>
                    <a:pt x="220" y="33201"/>
                    <a:pt x="598" y="33858"/>
                    <a:pt x="916" y="34255"/>
                  </a:cubicBezTo>
                  <a:cubicBezTo>
                    <a:pt x="996" y="34355"/>
                    <a:pt x="1055" y="34434"/>
                    <a:pt x="1135" y="34514"/>
                  </a:cubicBezTo>
                  <a:cubicBezTo>
                    <a:pt x="1214" y="34594"/>
                    <a:pt x="1254" y="34633"/>
                    <a:pt x="1314" y="34653"/>
                  </a:cubicBezTo>
                  <a:cubicBezTo>
                    <a:pt x="1473" y="34713"/>
                    <a:pt x="1533" y="34733"/>
                    <a:pt x="1533" y="34733"/>
                  </a:cubicBezTo>
                  <a:cubicBezTo>
                    <a:pt x="1533" y="34713"/>
                    <a:pt x="1314" y="34594"/>
                    <a:pt x="976" y="34216"/>
                  </a:cubicBezTo>
                  <a:cubicBezTo>
                    <a:pt x="677" y="33818"/>
                    <a:pt x="339" y="33141"/>
                    <a:pt x="220" y="32206"/>
                  </a:cubicBezTo>
                  <a:cubicBezTo>
                    <a:pt x="160" y="31729"/>
                    <a:pt x="140" y="31212"/>
                    <a:pt x="240" y="30635"/>
                  </a:cubicBezTo>
                  <a:cubicBezTo>
                    <a:pt x="279" y="30356"/>
                    <a:pt x="359" y="30058"/>
                    <a:pt x="478" y="29760"/>
                  </a:cubicBezTo>
                  <a:cubicBezTo>
                    <a:pt x="618" y="29461"/>
                    <a:pt x="757" y="29183"/>
                    <a:pt x="916" y="28864"/>
                  </a:cubicBezTo>
                  <a:cubicBezTo>
                    <a:pt x="1234" y="28268"/>
                    <a:pt x="1612" y="27651"/>
                    <a:pt x="1950" y="26955"/>
                  </a:cubicBezTo>
                  <a:cubicBezTo>
                    <a:pt x="2308" y="26258"/>
                    <a:pt x="2607" y="25483"/>
                    <a:pt x="2647" y="24607"/>
                  </a:cubicBezTo>
                  <a:cubicBezTo>
                    <a:pt x="2726" y="23752"/>
                    <a:pt x="2567" y="22837"/>
                    <a:pt x="2647" y="21922"/>
                  </a:cubicBezTo>
                  <a:cubicBezTo>
                    <a:pt x="2667" y="21464"/>
                    <a:pt x="2766" y="21007"/>
                    <a:pt x="2965" y="20569"/>
                  </a:cubicBezTo>
                  <a:cubicBezTo>
                    <a:pt x="3164" y="20112"/>
                    <a:pt x="3422" y="19714"/>
                    <a:pt x="3721" y="19296"/>
                  </a:cubicBezTo>
                  <a:cubicBezTo>
                    <a:pt x="3999" y="18858"/>
                    <a:pt x="4298" y="18441"/>
                    <a:pt x="4556" y="18003"/>
                  </a:cubicBezTo>
                  <a:cubicBezTo>
                    <a:pt x="4815" y="17545"/>
                    <a:pt x="5034" y="17028"/>
                    <a:pt x="5093" y="16471"/>
                  </a:cubicBezTo>
                  <a:cubicBezTo>
                    <a:pt x="5213" y="15357"/>
                    <a:pt x="4556" y="14323"/>
                    <a:pt x="4715" y="13229"/>
                  </a:cubicBezTo>
                  <a:cubicBezTo>
                    <a:pt x="4795" y="12672"/>
                    <a:pt x="5054" y="12174"/>
                    <a:pt x="5392" y="11677"/>
                  </a:cubicBezTo>
                  <a:cubicBezTo>
                    <a:pt x="5710" y="11200"/>
                    <a:pt x="6088" y="10742"/>
                    <a:pt x="6386" y="10245"/>
                  </a:cubicBezTo>
                  <a:cubicBezTo>
                    <a:pt x="7003" y="9191"/>
                    <a:pt x="7321" y="7997"/>
                    <a:pt x="7540" y="6784"/>
                  </a:cubicBezTo>
                  <a:cubicBezTo>
                    <a:pt x="7779" y="5570"/>
                    <a:pt x="7938" y="4317"/>
                    <a:pt x="8396" y="3123"/>
                  </a:cubicBezTo>
                  <a:cubicBezTo>
                    <a:pt x="8614" y="2526"/>
                    <a:pt x="8893" y="1950"/>
                    <a:pt x="9291" y="1452"/>
                  </a:cubicBezTo>
                  <a:cubicBezTo>
                    <a:pt x="9646" y="985"/>
                    <a:pt x="10106" y="571"/>
                    <a:pt x="10621" y="292"/>
                  </a:cubicBezTo>
                  <a:lnTo>
                    <a:pt x="10621" y="292"/>
                  </a:lnTo>
                  <a:cubicBezTo>
                    <a:pt x="10622" y="294"/>
                    <a:pt x="10623" y="296"/>
                    <a:pt x="10624" y="298"/>
                  </a:cubicBezTo>
                  <a:cubicBezTo>
                    <a:pt x="10703" y="935"/>
                    <a:pt x="10823" y="1592"/>
                    <a:pt x="10902" y="2228"/>
                  </a:cubicBezTo>
                  <a:cubicBezTo>
                    <a:pt x="10982" y="2885"/>
                    <a:pt x="11021" y="3501"/>
                    <a:pt x="10982" y="4138"/>
                  </a:cubicBezTo>
                  <a:cubicBezTo>
                    <a:pt x="10962" y="4476"/>
                    <a:pt x="10962" y="4794"/>
                    <a:pt x="10902" y="5093"/>
                  </a:cubicBezTo>
                  <a:cubicBezTo>
                    <a:pt x="10823" y="5391"/>
                    <a:pt x="10703" y="5689"/>
                    <a:pt x="10604" y="5968"/>
                  </a:cubicBezTo>
                  <a:cubicBezTo>
                    <a:pt x="10365" y="6525"/>
                    <a:pt x="10106" y="7102"/>
                    <a:pt x="9927" y="7718"/>
                  </a:cubicBezTo>
                  <a:cubicBezTo>
                    <a:pt x="9728" y="8315"/>
                    <a:pt x="9689" y="8952"/>
                    <a:pt x="9629" y="9549"/>
                  </a:cubicBezTo>
                  <a:cubicBezTo>
                    <a:pt x="9569" y="10145"/>
                    <a:pt x="9510" y="10742"/>
                    <a:pt x="9430" y="11339"/>
                  </a:cubicBezTo>
                  <a:cubicBezTo>
                    <a:pt x="9311" y="12493"/>
                    <a:pt x="9231" y="13686"/>
                    <a:pt x="8774" y="14721"/>
                  </a:cubicBezTo>
                  <a:cubicBezTo>
                    <a:pt x="8535" y="15218"/>
                    <a:pt x="8217" y="15676"/>
                    <a:pt x="7998" y="16213"/>
                  </a:cubicBezTo>
                  <a:cubicBezTo>
                    <a:pt x="7739" y="16730"/>
                    <a:pt x="7640" y="17267"/>
                    <a:pt x="7620" y="17824"/>
                  </a:cubicBezTo>
                  <a:cubicBezTo>
                    <a:pt x="7580" y="18918"/>
                    <a:pt x="7719" y="19953"/>
                    <a:pt x="7421" y="20927"/>
                  </a:cubicBezTo>
                  <a:cubicBezTo>
                    <a:pt x="7142" y="21882"/>
                    <a:pt x="6526" y="22698"/>
                    <a:pt x="6227" y="23593"/>
                  </a:cubicBezTo>
                  <a:cubicBezTo>
                    <a:pt x="5909" y="24508"/>
                    <a:pt x="6048" y="25463"/>
                    <a:pt x="6188" y="26298"/>
                  </a:cubicBezTo>
                  <a:cubicBezTo>
                    <a:pt x="6327" y="27154"/>
                    <a:pt x="6446" y="27969"/>
                    <a:pt x="6287" y="28725"/>
                  </a:cubicBezTo>
                  <a:cubicBezTo>
                    <a:pt x="6128" y="29461"/>
                    <a:pt x="5591" y="30018"/>
                    <a:pt x="5253" y="30615"/>
                  </a:cubicBezTo>
                  <a:cubicBezTo>
                    <a:pt x="5093" y="30913"/>
                    <a:pt x="4954" y="31232"/>
                    <a:pt x="4914" y="31550"/>
                  </a:cubicBezTo>
                  <a:cubicBezTo>
                    <a:pt x="4855" y="31868"/>
                    <a:pt x="4855" y="32167"/>
                    <a:pt x="4855" y="32465"/>
                  </a:cubicBezTo>
                  <a:cubicBezTo>
                    <a:pt x="4835" y="32763"/>
                    <a:pt x="4835" y="33042"/>
                    <a:pt x="4735" y="33281"/>
                  </a:cubicBezTo>
                  <a:cubicBezTo>
                    <a:pt x="4661" y="33522"/>
                    <a:pt x="4518" y="33694"/>
                    <a:pt x="4354" y="33845"/>
                  </a:cubicBezTo>
                  <a:lnTo>
                    <a:pt x="4354" y="33845"/>
                  </a:lnTo>
                  <a:cubicBezTo>
                    <a:pt x="4528" y="33706"/>
                    <a:pt x="4718" y="33511"/>
                    <a:pt x="4795" y="33241"/>
                  </a:cubicBezTo>
                  <a:cubicBezTo>
                    <a:pt x="4895" y="33002"/>
                    <a:pt x="4895" y="32704"/>
                    <a:pt x="4914" y="32405"/>
                  </a:cubicBezTo>
                  <a:cubicBezTo>
                    <a:pt x="4934" y="32107"/>
                    <a:pt x="4914" y="31809"/>
                    <a:pt x="4954" y="31510"/>
                  </a:cubicBezTo>
                  <a:cubicBezTo>
                    <a:pt x="5014" y="31212"/>
                    <a:pt x="5133" y="30874"/>
                    <a:pt x="5312" y="30615"/>
                  </a:cubicBezTo>
                  <a:cubicBezTo>
                    <a:pt x="5631" y="30038"/>
                    <a:pt x="6188" y="29461"/>
                    <a:pt x="6347" y="28685"/>
                  </a:cubicBezTo>
                  <a:cubicBezTo>
                    <a:pt x="6546" y="27910"/>
                    <a:pt x="6406" y="27074"/>
                    <a:pt x="6247" y="26239"/>
                  </a:cubicBezTo>
                  <a:cubicBezTo>
                    <a:pt x="6128" y="25383"/>
                    <a:pt x="5989" y="24468"/>
                    <a:pt x="6307" y="23593"/>
                  </a:cubicBezTo>
                  <a:cubicBezTo>
                    <a:pt x="6605" y="22718"/>
                    <a:pt x="7202" y="21922"/>
                    <a:pt x="7520" y="20927"/>
                  </a:cubicBezTo>
                  <a:cubicBezTo>
                    <a:pt x="7819" y="19933"/>
                    <a:pt x="7679" y="18858"/>
                    <a:pt x="7719" y="17804"/>
                  </a:cubicBezTo>
                  <a:cubicBezTo>
                    <a:pt x="7739" y="17267"/>
                    <a:pt x="7839" y="16730"/>
                    <a:pt x="8077" y="16233"/>
                  </a:cubicBezTo>
                  <a:cubicBezTo>
                    <a:pt x="8296" y="15735"/>
                    <a:pt x="8614" y="15258"/>
                    <a:pt x="8833" y="14741"/>
                  </a:cubicBezTo>
                  <a:cubicBezTo>
                    <a:pt x="9331" y="13666"/>
                    <a:pt x="9410" y="12473"/>
                    <a:pt x="9529" y="11319"/>
                  </a:cubicBezTo>
                  <a:cubicBezTo>
                    <a:pt x="9609" y="10722"/>
                    <a:pt x="9669" y="10125"/>
                    <a:pt x="9728" y="9509"/>
                  </a:cubicBezTo>
                  <a:cubicBezTo>
                    <a:pt x="9808" y="8912"/>
                    <a:pt x="9868" y="8295"/>
                    <a:pt x="10027" y="7718"/>
                  </a:cubicBezTo>
                  <a:cubicBezTo>
                    <a:pt x="10206" y="7122"/>
                    <a:pt x="10464" y="6565"/>
                    <a:pt x="10703" y="5988"/>
                  </a:cubicBezTo>
                  <a:cubicBezTo>
                    <a:pt x="10823" y="5689"/>
                    <a:pt x="10962" y="5411"/>
                    <a:pt x="11021" y="5073"/>
                  </a:cubicBezTo>
                  <a:cubicBezTo>
                    <a:pt x="11081" y="4735"/>
                    <a:pt x="11101" y="4416"/>
                    <a:pt x="11101" y="4098"/>
                  </a:cubicBezTo>
                  <a:cubicBezTo>
                    <a:pt x="11121" y="3442"/>
                    <a:pt x="11101" y="2805"/>
                    <a:pt x="11021" y="2149"/>
                  </a:cubicBezTo>
                  <a:cubicBezTo>
                    <a:pt x="10962" y="1512"/>
                    <a:pt x="10823" y="855"/>
                    <a:pt x="10763" y="219"/>
                  </a:cubicBezTo>
                  <a:cubicBezTo>
                    <a:pt x="10763" y="159"/>
                    <a:pt x="10763" y="139"/>
                    <a:pt x="10743" y="119"/>
                  </a:cubicBezTo>
                  <a:lnTo>
                    <a:pt x="10703" y="0"/>
                  </a:lnTo>
                  <a:close/>
                  <a:moveTo>
                    <a:pt x="1533" y="34733"/>
                  </a:moveTo>
                  <a:cubicBezTo>
                    <a:pt x="1533" y="34733"/>
                    <a:pt x="1549" y="34736"/>
                    <a:pt x="1581" y="34741"/>
                  </a:cubicBezTo>
                  <a:lnTo>
                    <a:pt x="1581" y="34741"/>
                  </a:lnTo>
                  <a:cubicBezTo>
                    <a:pt x="1549" y="34733"/>
                    <a:pt x="1533" y="34733"/>
                    <a:pt x="1533" y="34733"/>
                  </a:cubicBezTo>
                  <a:close/>
                  <a:moveTo>
                    <a:pt x="4354" y="33845"/>
                  </a:moveTo>
                  <a:lnTo>
                    <a:pt x="4354" y="33845"/>
                  </a:lnTo>
                  <a:cubicBezTo>
                    <a:pt x="4348" y="33849"/>
                    <a:pt x="4343" y="33853"/>
                    <a:pt x="4338" y="33858"/>
                  </a:cubicBezTo>
                  <a:cubicBezTo>
                    <a:pt x="3960" y="34156"/>
                    <a:pt x="3562" y="34355"/>
                    <a:pt x="3224" y="34494"/>
                  </a:cubicBezTo>
                  <a:cubicBezTo>
                    <a:pt x="2865" y="34613"/>
                    <a:pt x="2547" y="34653"/>
                    <a:pt x="2308" y="34713"/>
                  </a:cubicBezTo>
                  <a:cubicBezTo>
                    <a:pt x="2110" y="34745"/>
                    <a:pt x="1946" y="34754"/>
                    <a:pt x="1821" y="34754"/>
                  </a:cubicBezTo>
                  <a:cubicBezTo>
                    <a:pt x="1709" y="34754"/>
                    <a:pt x="1628" y="34747"/>
                    <a:pt x="1581" y="34741"/>
                  </a:cubicBezTo>
                  <a:lnTo>
                    <a:pt x="1581" y="34741"/>
                  </a:lnTo>
                  <a:cubicBezTo>
                    <a:pt x="1618" y="34750"/>
                    <a:pt x="1676" y="34769"/>
                    <a:pt x="1751" y="34812"/>
                  </a:cubicBezTo>
                  <a:cubicBezTo>
                    <a:pt x="1871" y="34812"/>
                    <a:pt x="2070" y="34812"/>
                    <a:pt x="2328" y="34753"/>
                  </a:cubicBezTo>
                  <a:cubicBezTo>
                    <a:pt x="2567" y="34713"/>
                    <a:pt x="2865" y="34633"/>
                    <a:pt x="3224" y="34514"/>
                  </a:cubicBezTo>
                  <a:cubicBezTo>
                    <a:pt x="3562" y="34375"/>
                    <a:pt x="3940" y="34196"/>
                    <a:pt x="4318" y="33877"/>
                  </a:cubicBezTo>
                  <a:cubicBezTo>
                    <a:pt x="4330" y="33867"/>
                    <a:pt x="4342" y="33856"/>
                    <a:pt x="4354" y="3384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0"/>
            <p:cNvSpPr/>
            <p:nvPr/>
          </p:nvSpPr>
          <p:spPr>
            <a:xfrm>
              <a:off x="909748" y="3311331"/>
              <a:ext cx="344770" cy="1313337"/>
            </a:xfrm>
            <a:custGeom>
              <a:rect b="b" l="l" r="r" t="t"/>
              <a:pathLst>
                <a:path extrusionOk="0" h="33042" w="8674">
                  <a:moveTo>
                    <a:pt x="8674" y="0"/>
                  </a:moveTo>
                  <a:cubicBezTo>
                    <a:pt x="8674" y="2"/>
                    <a:pt x="8673" y="22"/>
                    <a:pt x="8654" y="60"/>
                  </a:cubicBezTo>
                  <a:cubicBezTo>
                    <a:pt x="8634" y="119"/>
                    <a:pt x="8634" y="219"/>
                    <a:pt x="8594" y="318"/>
                  </a:cubicBezTo>
                  <a:cubicBezTo>
                    <a:pt x="8634" y="219"/>
                    <a:pt x="8634" y="139"/>
                    <a:pt x="8654" y="80"/>
                  </a:cubicBezTo>
                  <a:cubicBezTo>
                    <a:pt x="8673" y="22"/>
                    <a:pt x="8674" y="2"/>
                    <a:pt x="8674" y="0"/>
                  </a:cubicBezTo>
                  <a:close/>
                  <a:moveTo>
                    <a:pt x="8594" y="318"/>
                  </a:moveTo>
                  <a:cubicBezTo>
                    <a:pt x="8554" y="537"/>
                    <a:pt x="8475" y="875"/>
                    <a:pt x="8375" y="1293"/>
                  </a:cubicBezTo>
                  <a:cubicBezTo>
                    <a:pt x="8276" y="1711"/>
                    <a:pt x="8037" y="2188"/>
                    <a:pt x="7799" y="2745"/>
                  </a:cubicBezTo>
                  <a:cubicBezTo>
                    <a:pt x="7580" y="3322"/>
                    <a:pt x="7361" y="3998"/>
                    <a:pt x="7162" y="4734"/>
                  </a:cubicBezTo>
                  <a:cubicBezTo>
                    <a:pt x="6963" y="5490"/>
                    <a:pt x="6764" y="6326"/>
                    <a:pt x="6565" y="7201"/>
                  </a:cubicBezTo>
                  <a:cubicBezTo>
                    <a:pt x="6366" y="8096"/>
                    <a:pt x="6167" y="9051"/>
                    <a:pt x="5690" y="9946"/>
                  </a:cubicBezTo>
                  <a:cubicBezTo>
                    <a:pt x="5471" y="10384"/>
                    <a:pt x="5213" y="10861"/>
                    <a:pt x="4994" y="11359"/>
                  </a:cubicBezTo>
                  <a:cubicBezTo>
                    <a:pt x="4795" y="11856"/>
                    <a:pt x="4675" y="12433"/>
                    <a:pt x="4596" y="12970"/>
                  </a:cubicBezTo>
                  <a:cubicBezTo>
                    <a:pt x="4476" y="14104"/>
                    <a:pt x="4278" y="15218"/>
                    <a:pt x="3999" y="16352"/>
                  </a:cubicBezTo>
                  <a:cubicBezTo>
                    <a:pt x="3462" y="18639"/>
                    <a:pt x="2945" y="20867"/>
                    <a:pt x="2467" y="22857"/>
                  </a:cubicBezTo>
                  <a:cubicBezTo>
                    <a:pt x="1970" y="24846"/>
                    <a:pt x="1532" y="26636"/>
                    <a:pt x="1174" y="28148"/>
                  </a:cubicBezTo>
                  <a:cubicBezTo>
                    <a:pt x="816" y="29640"/>
                    <a:pt x="518" y="30854"/>
                    <a:pt x="299" y="31729"/>
                  </a:cubicBezTo>
                  <a:cubicBezTo>
                    <a:pt x="200" y="32147"/>
                    <a:pt x="120" y="32465"/>
                    <a:pt x="80" y="32684"/>
                  </a:cubicBezTo>
                  <a:cubicBezTo>
                    <a:pt x="40" y="32783"/>
                    <a:pt x="21" y="32883"/>
                    <a:pt x="21" y="32942"/>
                  </a:cubicBezTo>
                  <a:cubicBezTo>
                    <a:pt x="21" y="33002"/>
                    <a:pt x="1" y="33042"/>
                    <a:pt x="1" y="33042"/>
                  </a:cubicBezTo>
                  <a:cubicBezTo>
                    <a:pt x="1" y="33042"/>
                    <a:pt x="21" y="33022"/>
                    <a:pt x="21" y="32962"/>
                  </a:cubicBezTo>
                  <a:cubicBezTo>
                    <a:pt x="40" y="32903"/>
                    <a:pt x="80" y="32823"/>
                    <a:pt x="100" y="32724"/>
                  </a:cubicBezTo>
                  <a:cubicBezTo>
                    <a:pt x="180" y="32505"/>
                    <a:pt x="239" y="32167"/>
                    <a:pt x="339" y="31749"/>
                  </a:cubicBezTo>
                  <a:cubicBezTo>
                    <a:pt x="578" y="30913"/>
                    <a:pt x="876" y="29680"/>
                    <a:pt x="1274" y="28188"/>
                  </a:cubicBezTo>
                  <a:cubicBezTo>
                    <a:pt x="1632" y="26676"/>
                    <a:pt x="2109" y="24886"/>
                    <a:pt x="2607" y="22916"/>
                  </a:cubicBezTo>
                  <a:cubicBezTo>
                    <a:pt x="3084" y="20927"/>
                    <a:pt x="3621" y="18739"/>
                    <a:pt x="4178" y="16431"/>
                  </a:cubicBezTo>
                  <a:cubicBezTo>
                    <a:pt x="4417" y="15278"/>
                    <a:pt x="4616" y="14124"/>
                    <a:pt x="4755" y="13030"/>
                  </a:cubicBezTo>
                  <a:cubicBezTo>
                    <a:pt x="4815" y="12473"/>
                    <a:pt x="4914" y="11956"/>
                    <a:pt x="5113" y="11458"/>
                  </a:cubicBezTo>
                  <a:cubicBezTo>
                    <a:pt x="5312" y="10961"/>
                    <a:pt x="5571" y="10523"/>
                    <a:pt x="5789" y="10046"/>
                  </a:cubicBezTo>
                  <a:cubicBezTo>
                    <a:pt x="6287" y="9111"/>
                    <a:pt x="6486" y="8156"/>
                    <a:pt x="6665" y="7261"/>
                  </a:cubicBezTo>
                  <a:cubicBezTo>
                    <a:pt x="6864" y="6366"/>
                    <a:pt x="7043" y="5530"/>
                    <a:pt x="7242" y="4794"/>
                  </a:cubicBezTo>
                  <a:cubicBezTo>
                    <a:pt x="7441" y="4038"/>
                    <a:pt x="7659" y="3382"/>
                    <a:pt x="7858" y="2805"/>
                  </a:cubicBezTo>
                  <a:cubicBezTo>
                    <a:pt x="8057" y="2228"/>
                    <a:pt x="8296" y="1751"/>
                    <a:pt x="8395" y="1313"/>
                  </a:cubicBezTo>
                  <a:cubicBezTo>
                    <a:pt x="8495" y="895"/>
                    <a:pt x="8554" y="557"/>
                    <a:pt x="8594" y="3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0"/>
            <p:cNvSpPr/>
            <p:nvPr/>
          </p:nvSpPr>
          <p:spPr>
            <a:xfrm>
              <a:off x="513610" y="2893807"/>
              <a:ext cx="508450" cy="1731640"/>
            </a:xfrm>
            <a:custGeom>
              <a:rect b="b" l="l" r="r" t="t"/>
              <a:pathLst>
                <a:path extrusionOk="0" h="43566" w="12792">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0"/>
            <p:cNvSpPr/>
            <p:nvPr/>
          </p:nvSpPr>
          <p:spPr>
            <a:xfrm>
              <a:off x="565005" y="2972113"/>
              <a:ext cx="366114" cy="1648607"/>
            </a:xfrm>
            <a:custGeom>
              <a:rect b="b" l="l" r="r" t="t"/>
              <a:pathLst>
                <a:path extrusionOk="0" h="41477" w="9211">
                  <a:moveTo>
                    <a:pt x="0" y="0"/>
                  </a:moveTo>
                  <a:lnTo>
                    <a:pt x="0" y="99"/>
                  </a:lnTo>
                  <a:cubicBezTo>
                    <a:pt x="0" y="179"/>
                    <a:pt x="20" y="298"/>
                    <a:pt x="40" y="418"/>
                  </a:cubicBezTo>
                  <a:cubicBezTo>
                    <a:pt x="100" y="696"/>
                    <a:pt x="140" y="1114"/>
                    <a:pt x="239" y="1651"/>
                  </a:cubicBezTo>
                  <a:cubicBezTo>
                    <a:pt x="339" y="2188"/>
                    <a:pt x="637" y="2785"/>
                    <a:pt x="856" y="3501"/>
                  </a:cubicBezTo>
                  <a:cubicBezTo>
                    <a:pt x="1114" y="4237"/>
                    <a:pt x="1333" y="5073"/>
                    <a:pt x="1552" y="6027"/>
                  </a:cubicBezTo>
                  <a:cubicBezTo>
                    <a:pt x="1791" y="6962"/>
                    <a:pt x="1950" y="7977"/>
                    <a:pt x="2149" y="9111"/>
                  </a:cubicBezTo>
                  <a:cubicBezTo>
                    <a:pt x="2348" y="10225"/>
                    <a:pt x="2547" y="11438"/>
                    <a:pt x="3124" y="12612"/>
                  </a:cubicBezTo>
                  <a:cubicBezTo>
                    <a:pt x="3382" y="13189"/>
                    <a:pt x="3681" y="13786"/>
                    <a:pt x="3899" y="14402"/>
                  </a:cubicBezTo>
                  <a:cubicBezTo>
                    <a:pt x="4118" y="15019"/>
                    <a:pt x="4218" y="15695"/>
                    <a:pt x="4297" y="16372"/>
                  </a:cubicBezTo>
                  <a:cubicBezTo>
                    <a:pt x="4397" y="17764"/>
                    <a:pt x="4596" y="19177"/>
                    <a:pt x="4874" y="20609"/>
                  </a:cubicBezTo>
                  <a:cubicBezTo>
                    <a:pt x="5431" y="23493"/>
                    <a:pt x="5988" y="26258"/>
                    <a:pt x="6485" y="28745"/>
                  </a:cubicBezTo>
                  <a:cubicBezTo>
                    <a:pt x="7003" y="31232"/>
                    <a:pt x="7480" y="33479"/>
                    <a:pt x="7878" y="35369"/>
                  </a:cubicBezTo>
                  <a:cubicBezTo>
                    <a:pt x="8276" y="37219"/>
                    <a:pt x="8594" y="38771"/>
                    <a:pt x="8853" y="39845"/>
                  </a:cubicBezTo>
                  <a:cubicBezTo>
                    <a:pt x="8972" y="40362"/>
                    <a:pt x="9052" y="40760"/>
                    <a:pt x="9111" y="41059"/>
                  </a:cubicBezTo>
                  <a:cubicBezTo>
                    <a:pt x="9145" y="41160"/>
                    <a:pt x="9165" y="41247"/>
                    <a:pt x="9182" y="41332"/>
                  </a:cubicBezTo>
                  <a:lnTo>
                    <a:pt x="9182" y="41332"/>
                  </a:lnTo>
                  <a:cubicBezTo>
                    <a:pt x="9170" y="41261"/>
                    <a:pt x="9167" y="41173"/>
                    <a:pt x="9151" y="41059"/>
                  </a:cubicBezTo>
                  <a:cubicBezTo>
                    <a:pt x="9091" y="40760"/>
                    <a:pt x="9012" y="40362"/>
                    <a:pt x="8892" y="39845"/>
                  </a:cubicBezTo>
                  <a:cubicBezTo>
                    <a:pt x="8674" y="38771"/>
                    <a:pt x="8375" y="37259"/>
                    <a:pt x="7997" y="35369"/>
                  </a:cubicBezTo>
                  <a:cubicBezTo>
                    <a:pt x="7599" y="33479"/>
                    <a:pt x="7162" y="31232"/>
                    <a:pt x="6625" y="28725"/>
                  </a:cubicBezTo>
                  <a:cubicBezTo>
                    <a:pt x="6127" y="26219"/>
                    <a:pt x="5590" y="23473"/>
                    <a:pt x="5013" y="20589"/>
                  </a:cubicBezTo>
                  <a:cubicBezTo>
                    <a:pt x="4735" y="19157"/>
                    <a:pt x="4576" y="17724"/>
                    <a:pt x="4436" y="16332"/>
                  </a:cubicBezTo>
                  <a:cubicBezTo>
                    <a:pt x="4377" y="15636"/>
                    <a:pt x="4277" y="14979"/>
                    <a:pt x="4019" y="14323"/>
                  </a:cubicBezTo>
                  <a:cubicBezTo>
                    <a:pt x="3800" y="13686"/>
                    <a:pt x="3502" y="13109"/>
                    <a:pt x="3243" y="12532"/>
                  </a:cubicBezTo>
                  <a:cubicBezTo>
                    <a:pt x="2706" y="11379"/>
                    <a:pt x="2487" y="10205"/>
                    <a:pt x="2288" y="9071"/>
                  </a:cubicBezTo>
                  <a:cubicBezTo>
                    <a:pt x="2089" y="7957"/>
                    <a:pt x="1910" y="6903"/>
                    <a:pt x="1691" y="5968"/>
                  </a:cubicBezTo>
                  <a:cubicBezTo>
                    <a:pt x="1453" y="5033"/>
                    <a:pt x="1214" y="4177"/>
                    <a:pt x="955" y="3461"/>
                  </a:cubicBezTo>
                  <a:cubicBezTo>
                    <a:pt x="717" y="2745"/>
                    <a:pt x="438" y="2148"/>
                    <a:pt x="319" y="1591"/>
                  </a:cubicBezTo>
                  <a:cubicBezTo>
                    <a:pt x="219" y="1074"/>
                    <a:pt x="140" y="656"/>
                    <a:pt x="100" y="378"/>
                  </a:cubicBezTo>
                  <a:cubicBezTo>
                    <a:pt x="60" y="259"/>
                    <a:pt x="40" y="159"/>
                    <a:pt x="40" y="60"/>
                  </a:cubicBezTo>
                  <a:cubicBezTo>
                    <a:pt x="20" y="60"/>
                    <a:pt x="0" y="0"/>
                    <a:pt x="0" y="0"/>
                  </a:cubicBezTo>
                  <a:close/>
                  <a:moveTo>
                    <a:pt x="9182" y="41332"/>
                  </a:moveTo>
                  <a:cubicBezTo>
                    <a:pt x="9184" y="41348"/>
                    <a:pt x="9187" y="41363"/>
                    <a:pt x="9191" y="41377"/>
                  </a:cubicBezTo>
                  <a:cubicBezTo>
                    <a:pt x="9188" y="41362"/>
                    <a:pt x="9185" y="41347"/>
                    <a:pt x="9182" y="41332"/>
                  </a:cubicBezTo>
                  <a:close/>
                  <a:moveTo>
                    <a:pt x="9191" y="41377"/>
                  </a:moveTo>
                  <a:cubicBezTo>
                    <a:pt x="9211" y="41456"/>
                    <a:pt x="9211" y="41476"/>
                    <a:pt x="9211" y="41476"/>
                  </a:cubicBezTo>
                  <a:cubicBezTo>
                    <a:pt x="9211" y="41476"/>
                    <a:pt x="9211" y="41437"/>
                    <a:pt x="9191" y="413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0"/>
            <p:cNvSpPr/>
            <p:nvPr/>
          </p:nvSpPr>
          <p:spPr>
            <a:xfrm>
              <a:off x="4089233" y="3270827"/>
              <a:ext cx="900599" cy="1243819"/>
            </a:xfrm>
            <a:custGeom>
              <a:rect b="b" l="l" r="r" t="t"/>
              <a:pathLst>
                <a:path extrusionOk="0" h="31293" w="22658">
                  <a:moveTo>
                    <a:pt x="19715" y="1"/>
                  </a:moveTo>
                  <a:cubicBezTo>
                    <a:pt x="19595" y="1"/>
                    <a:pt x="19475" y="8"/>
                    <a:pt x="19356" y="24"/>
                  </a:cubicBezTo>
                  <a:cubicBezTo>
                    <a:pt x="18162" y="164"/>
                    <a:pt x="17128" y="999"/>
                    <a:pt x="16412" y="1954"/>
                  </a:cubicBezTo>
                  <a:cubicBezTo>
                    <a:pt x="15695" y="2949"/>
                    <a:pt x="15238" y="4102"/>
                    <a:pt x="14780" y="5216"/>
                  </a:cubicBezTo>
                  <a:cubicBezTo>
                    <a:pt x="14323" y="6330"/>
                    <a:pt x="13806" y="7464"/>
                    <a:pt x="13010" y="8379"/>
                  </a:cubicBezTo>
                  <a:cubicBezTo>
                    <a:pt x="12782" y="8590"/>
                    <a:pt x="12523" y="8831"/>
                    <a:pt x="12234" y="8831"/>
                  </a:cubicBezTo>
                  <a:cubicBezTo>
                    <a:pt x="12195" y="8831"/>
                    <a:pt x="12155" y="8826"/>
                    <a:pt x="12115" y="8817"/>
                  </a:cubicBezTo>
                  <a:cubicBezTo>
                    <a:pt x="11796" y="8757"/>
                    <a:pt x="11598" y="8379"/>
                    <a:pt x="11538" y="8021"/>
                  </a:cubicBezTo>
                  <a:cubicBezTo>
                    <a:pt x="11498" y="7683"/>
                    <a:pt x="11538" y="7305"/>
                    <a:pt x="11438" y="6987"/>
                  </a:cubicBezTo>
                  <a:cubicBezTo>
                    <a:pt x="11268" y="6351"/>
                    <a:pt x="10613" y="5981"/>
                    <a:pt x="9965" y="5981"/>
                  </a:cubicBezTo>
                  <a:cubicBezTo>
                    <a:pt x="9782" y="5981"/>
                    <a:pt x="9600" y="6010"/>
                    <a:pt x="9429" y="6072"/>
                  </a:cubicBezTo>
                  <a:cubicBezTo>
                    <a:pt x="8653" y="6330"/>
                    <a:pt x="8136" y="7106"/>
                    <a:pt x="7937" y="7922"/>
                  </a:cubicBezTo>
                  <a:cubicBezTo>
                    <a:pt x="7738" y="8757"/>
                    <a:pt x="7778" y="9593"/>
                    <a:pt x="7858" y="10448"/>
                  </a:cubicBezTo>
                  <a:cubicBezTo>
                    <a:pt x="7977" y="12000"/>
                    <a:pt x="8116" y="13551"/>
                    <a:pt x="8236" y="15123"/>
                  </a:cubicBezTo>
                  <a:cubicBezTo>
                    <a:pt x="8275" y="15939"/>
                    <a:pt x="8275" y="16953"/>
                    <a:pt x="7579" y="17411"/>
                  </a:cubicBezTo>
                  <a:cubicBezTo>
                    <a:pt x="7360" y="17551"/>
                    <a:pt x="7102" y="17610"/>
                    <a:pt x="6836" y="17610"/>
                  </a:cubicBezTo>
                  <a:cubicBezTo>
                    <a:pt x="6499" y="17610"/>
                    <a:pt x="6149" y="17515"/>
                    <a:pt x="5849" y="17371"/>
                  </a:cubicBezTo>
                  <a:cubicBezTo>
                    <a:pt x="4993" y="17013"/>
                    <a:pt x="4257" y="16416"/>
                    <a:pt x="3740" y="15640"/>
                  </a:cubicBezTo>
                  <a:cubicBezTo>
                    <a:pt x="3342" y="15043"/>
                    <a:pt x="3004" y="14347"/>
                    <a:pt x="2367" y="14089"/>
                  </a:cubicBezTo>
                  <a:cubicBezTo>
                    <a:pt x="2225" y="14034"/>
                    <a:pt x="2079" y="14008"/>
                    <a:pt x="1932" y="14008"/>
                  </a:cubicBezTo>
                  <a:cubicBezTo>
                    <a:pt x="1282" y="14008"/>
                    <a:pt x="634" y="14509"/>
                    <a:pt x="358" y="15143"/>
                  </a:cubicBezTo>
                  <a:cubicBezTo>
                    <a:pt x="0" y="15919"/>
                    <a:pt x="179" y="16774"/>
                    <a:pt x="199" y="17629"/>
                  </a:cubicBezTo>
                  <a:cubicBezTo>
                    <a:pt x="398" y="22682"/>
                    <a:pt x="1790" y="28192"/>
                    <a:pt x="6346" y="30898"/>
                  </a:cubicBezTo>
                  <a:cubicBezTo>
                    <a:pt x="7292" y="31169"/>
                    <a:pt x="8209" y="31292"/>
                    <a:pt x="9111" y="31292"/>
                  </a:cubicBezTo>
                  <a:cubicBezTo>
                    <a:pt x="10789" y="31292"/>
                    <a:pt x="12415" y="30867"/>
                    <a:pt x="14084" y="30182"/>
                  </a:cubicBezTo>
                  <a:cubicBezTo>
                    <a:pt x="16690" y="29048"/>
                    <a:pt x="18898" y="27118"/>
                    <a:pt x="20589" y="24831"/>
                  </a:cubicBezTo>
                  <a:cubicBezTo>
                    <a:pt x="21066" y="24174"/>
                    <a:pt x="21504" y="23478"/>
                    <a:pt x="21703" y="22682"/>
                  </a:cubicBezTo>
                  <a:cubicBezTo>
                    <a:pt x="21902" y="21886"/>
                    <a:pt x="21783" y="20991"/>
                    <a:pt x="21265" y="20355"/>
                  </a:cubicBezTo>
                  <a:cubicBezTo>
                    <a:pt x="20815" y="19825"/>
                    <a:pt x="20141" y="19602"/>
                    <a:pt x="19438" y="19602"/>
                  </a:cubicBezTo>
                  <a:cubicBezTo>
                    <a:pt x="18901" y="19602"/>
                    <a:pt x="18347" y="19733"/>
                    <a:pt x="17864" y="19957"/>
                  </a:cubicBezTo>
                  <a:cubicBezTo>
                    <a:pt x="17267" y="20235"/>
                    <a:pt x="16710" y="20633"/>
                    <a:pt x="16073" y="20812"/>
                  </a:cubicBezTo>
                  <a:cubicBezTo>
                    <a:pt x="15896" y="20861"/>
                    <a:pt x="15710" y="20886"/>
                    <a:pt x="15527" y="20886"/>
                  </a:cubicBezTo>
                  <a:cubicBezTo>
                    <a:pt x="15030" y="20886"/>
                    <a:pt x="14550" y="20702"/>
                    <a:pt x="14303" y="20295"/>
                  </a:cubicBezTo>
                  <a:cubicBezTo>
                    <a:pt x="13985" y="19718"/>
                    <a:pt x="14203" y="18942"/>
                    <a:pt x="14681" y="18465"/>
                  </a:cubicBezTo>
                  <a:cubicBezTo>
                    <a:pt x="15119" y="18007"/>
                    <a:pt x="15775" y="17749"/>
                    <a:pt x="16372" y="17470"/>
                  </a:cubicBezTo>
                  <a:cubicBezTo>
                    <a:pt x="18023" y="16734"/>
                    <a:pt x="19575" y="15660"/>
                    <a:pt x="20887" y="14387"/>
                  </a:cubicBezTo>
                  <a:cubicBezTo>
                    <a:pt x="21544" y="13770"/>
                    <a:pt x="22180" y="12795"/>
                    <a:pt x="21783" y="11980"/>
                  </a:cubicBezTo>
                  <a:cubicBezTo>
                    <a:pt x="21504" y="11383"/>
                    <a:pt x="20768" y="11144"/>
                    <a:pt x="20112" y="11105"/>
                  </a:cubicBezTo>
                  <a:cubicBezTo>
                    <a:pt x="20060" y="11103"/>
                    <a:pt x="20008" y="11102"/>
                    <a:pt x="19956" y="11102"/>
                  </a:cubicBezTo>
                  <a:cubicBezTo>
                    <a:pt x="19632" y="11102"/>
                    <a:pt x="19299" y="11129"/>
                    <a:pt x="18969" y="11129"/>
                  </a:cubicBezTo>
                  <a:cubicBezTo>
                    <a:pt x="18697" y="11129"/>
                    <a:pt x="18426" y="11111"/>
                    <a:pt x="18162" y="11045"/>
                  </a:cubicBezTo>
                  <a:cubicBezTo>
                    <a:pt x="17585" y="10906"/>
                    <a:pt x="17008" y="10388"/>
                    <a:pt x="17168" y="9812"/>
                  </a:cubicBezTo>
                  <a:cubicBezTo>
                    <a:pt x="17227" y="9493"/>
                    <a:pt x="17506" y="9274"/>
                    <a:pt x="17764" y="9076"/>
                  </a:cubicBezTo>
                  <a:cubicBezTo>
                    <a:pt x="19117" y="7922"/>
                    <a:pt x="20370" y="6569"/>
                    <a:pt x="21365" y="5077"/>
                  </a:cubicBezTo>
                  <a:cubicBezTo>
                    <a:pt x="22061" y="4082"/>
                    <a:pt x="22658" y="2829"/>
                    <a:pt x="22260" y="1656"/>
                  </a:cubicBezTo>
                  <a:cubicBezTo>
                    <a:pt x="21920" y="635"/>
                    <a:pt x="20805" y="1"/>
                    <a:pt x="197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0"/>
            <p:cNvSpPr/>
            <p:nvPr/>
          </p:nvSpPr>
          <p:spPr>
            <a:xfrm>
              <a:off x="4361236" y="3297061"/>
              <a:ext cx="559049" cy="1213769"/>
            </a:xfrm>
            <a:custGeom>
              <a:rect b="b" l="l" r="r" t="t"/>
              <a:pathLst>
                <a:path extrusionOk="0" h="30537" w="14065">
                  <a:moveTo>
                    <a:pt x="14064" y="1"/>
                  </a:moveTo>
                  <a:lnTo>
                    <a:pt x="14064" y="1"/>
                  </a:lnTo>
                  <a:cubicBezTo>
                    <a:pt x="14005" y="61"/>
                    <a:pt x="13925" y="140"/>
                    <a:pt x="13826" y="240"/>
                  </a:cubicBezTo>
                  <a:cubicBezTo>
                    <a:pt x="13627" y="458"/>
                    <a:pt x="13308" y="757"/>
                    <a:pt x="12930" y="1155"/>
                  </a:cubicBezTo>
                  <a:cubicBezTo>
                    <a:pt x="12155" y="1950"/>
                    <a:pt x="11080" y="3164"/>
                    <a:pt x="9947" y="4815"/>
                  </a:cubicBezTo>
                  <a:cubicBezTo>
                    <a:pt x="9370" y="5611"/>
                    <a:pt x="8793" y="6546"/>
                    <a:pt x="8176" y="7540"/>
                  </a:cubicBezTo>
                  <a:cubicBezTo>
                    <a:pt x="7559" y="8535"/>
                    <a:pt x="6943" y="9609"/>
                    <a:pt x="6286" y="10783"/>
                  </a:cubicBezTo>
                  <a:cubicBezTo>
                    <a:pt x="5650" y="11917"/>
                    <a:pt x="5013" y="13170"/>
                    <a:pt x="4476" y="14503"/>
                  </a:cubicBezTo>
                  <a:cubicBezTo>
                    <a:pt x="4178" y="15179"/>
                    <a:pt x="3959" y="15875"/>
                    <a:pt x="3700" y="16572"/>
                  </a:cubicBezTo>
                  <a:cubicBezTo>
                    <a:pt x="3462" y="17268"/>
                    <a:pt x="3203" y="17984"/>
                    <a:pt x="2964" y="18700"/>
                  </a:cubicBezTo>
                  <a:cubicBezTo>
                    <a:pt x="1970" y="21585"/>
                    <a:pt x="1114" y="24409"/>
                    <a:pt x="577" y="26995"/>
                  </a:cubicBezTo>
                  <a:cubicBezTo>
                    <a:pt x="0" y="29581"/>
                    <a:pt x="338" y="28448"/>
                    <a:pt x="318" y="30477"/>
                  </a:cubicBezTo>
                  <a:lnTo>
                    <a:pt x="438" y="30536"/>
                  </a:lnTo>
                  <a:cubicBezTo>
                    <a:pt x="498" y="28547"/>
                    <a:pt x="139" y="29681"/>
                    <a:pt x="716" y="27095"/>
                  </a:cubicBezTo>
                  <a:cubicBezTo>
                    <a:pt x="1293" y="24509"/>
                    <a:pt x="2129" y="21684"/>
                    <a:pt x="3103" y="18800"/>
                  </a:cubicBezTo>
                  <a:cubicBezTo>
                    <a:pt x="3362" y="18083"/>
                    <a:pt x="3601" y="17367"/>
                    <a:pt x="3859" y="16671"/>
                  </a:cubicBezTo>
                  <a:cubicBezTo>
                    <a:pt x="4078" y="15955"/>
                    <a:pt x="4317" y="15279"/>
                    <a:pt x="4595" y="14602"/>
                  </a:cubicBezTo>
                  <a:cubicBezTo>
                    <a:pt x="5152" y="13269"/>
                    <a:pt x="5769" y="12036"/>
                    <a:pt x="6386" y="10882"/>
                  </a:cubicBezTo>
                  <a:cubicBezTo>
                    <a:pt x="7002" y="9709"/>
                    <a:pt x="7659" y="8614"/>
                    <a:pt x="8256" y="7620"/>
                  </a:cubicBezTo>
                  <a:cubicBezTo>
                    <a:pt x="8872" y="6605"/>
                    <a:pt x="9449" y="5670"/>
                    <a:pt x="10026" y="4855"/>
                  </a:cubicBezTo>
                  <a:cubicBezTo>
                    <a:pt x="11140" y="3224"/>
                    <a:pt x="12214" y="1990"/>
                    <a:pt x="12950" y="1175"/>
                  </a:cubicBezTo>
                  <a:cubicBezTo>
                    <a:pt x="13348" y="777"/>
                    <a:pt x="13647" y="458"/>
                    <a:pt x="13846" y="260"/>
                  </a:cubicBezTo>
                  <a:cubicBezTo>
                    <a:pt x="13945" y="160"/>
                    <a:pt x="14025" y="61"/>
                    <a:pt x="140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0"/>
            <p:cNvSpPr/>
            <p:nvPr/>
          </p:nvSpPr>
          <p:spPr>
            <a:xfrm>
              <a:off x="4464822" y="3510553"/>
              <a:ext cx="75123" cy="362179"/>
            </a:xfrm>
            <a:custGeom>
              <a:rect b="b" l="l" r="r" t="t"/>
              <a:pathLst>
                <a:path extrusionOk="0" h="9112" w="1890">
                  <a:moveTo>
                    <a:pt x="0" y="1"/>
                  </a:moveTo>
                  <a:lnTo>
                    <a:pt x="0" y="1"/>
                  </a:lnTo>
                  <a:cubicBezTo>
                    <a:pt x="0" y="1"/>
                    <a:pt x="20" y="140"/>
                    <a:pt x="80" y="359"/>
                  </a:cubicBezTo>
                  <a:cubicBezTo>
                    <a:pt x="119" y="578"/>
                    <a:pt x="199" y="936"/>
                    <a:pt x="299" y="1334"/>
                  </a:cubicBezTo>
                  <a:cubicBezTo>
                    <a:pt x="497" y="2149"/>
                    <a:pt x="716" y="3283"/>
                    <a:pt x="955" y="4556"/>
                  </a:cubicBezTo>
                  <a:cubicBezTo>
                    <a:pt x="1174" y="5830"/>
                    <a:pt x="1393" y="6963"/>
                    <a:pt x="1572" y="7799"/>
                  </a:cubicBezTo>
                  <a:cubicBezTo>
                    <a:pt x="1651" y="8197"/>
                    <a:pt x="1751" y="8535"/>
                    <a:pt x="1790" y="8754"/>
                  </a:cubicBezTo>
                  <a:cubicBezTo>
                    <a:pt x="1850" y="8992"/>
                    <a:pt x="1890" y="9112"/>
                    <a:pt x="1890" y="9112"/>
                  </a:cubicBezTo>
                  <a:cubicBezTo>
                    <a:pt x="1890" y="9112"/>
                    <a:pt x="1870" y="8953"/>
                    <a:pt x="1850" y="8754"/>
                  </a:cubicBezTo>
                  <a:cubicBezTo>
                    <a:pt x="1790" y="8515"/>
                    <a:pt x="1751" y="8197"/>
                    <a:pt x="1671" y="7799"/>
                  </a:cubicBezTo>
                  <a:cubicBezTo>
                    <a:pt x="1512" y="6944"/>
                    <a:pt x="1313" y="5810"/>
                    <a:pt x="1094" y="4556"/>
                  </a:cubicBezTo>
                  <a:cubicBezTo>
                    <a:pt x="875" y="3283"/>
                    <a:pt x="617" y="2149"/>
                    <a:pt x="398" y="1334"/>
                  </a:cubicBezTo>
                  <a:cubicBezTo>
                    <a:pt x="299" y="896"/>
                    <a:pt x="199" y="578"/>
                    <a:pt x="119" y="359"/>
                  </a:cubicBezTo>
                  <a:cubicBezTo>
                    <a:pt x="60" y="140"/>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0"/>
            <p:cNvSpPr/>
            <p:nvPr/>
          </p:nvSpPr>
          <p:spPr>
            <a:xfrm>
              <a:off x="4539152" y="3761211"/>
              <a:ext cx="422238" cy="110896"/>
            </a:xfrm>
            <a:custGeom>
              <a:rect b="b" l="l" r="r" t="t"/>
              <a:pathLst>
                <a:path extrusionOk="0" h="2790" w="10623">
                  <a:moveTo>
                    <a:pt x="10165" y="1"/>
                  </a:moveTo>
                  <a:cubicBezTo>
                    <a:pt x="9887" y="21"/>
                    <a:pt x="9489" y="61"/>
                    <a:pt x="8992" y="140"/>
                  </a:cubicBezTo>
                  <a:cubicBezTo>
                    <a:pt x="7997" y="299"/>
                    <a:pt x="6664" y="558"/>
                    <a:pt x="5192" y="956"/>
                  </a:cubicBezTo>
                  <a:cubicBezTo>
                    <a:pt x="3720" y="1354"/>
                    <a:pt x="2427" y="1791"/>
                    <a:pt x="1492" y="2129"/>
                  </a:cubicBezTo>
                  <a:cubicBezTo>
                    <a:pt x="1015" y="2308"/>
                    <a:pt x="637" y="2448"/>
                    <a:pt x="398" y="2587"/>
                  </a:cubicBezTo>
                  <a:cubicBezTo>
                    <a:pt x="119" y="2706"/>
                    <a:pt x="0" y="2786"/>
                    <a:pt x="0" y="2786"/>
                  </a:cubicBezTo>
                  <a:cubicBezTo>
                    <a:pt x="3" y="2788"/>
                    <a:pt x="7" y="2790"/>
                    <a:pt x="13" y="2790"/>
                  </a:cubicBezTo>
                  <a:cubicBezTo>
                    <a:pt x="53" y="2790"/>
                    <a:pt x="175" y="2733"/>
                    <a:pt x="418" y="2647"/>
                  </a:cubicBezTo>
                  <a:cubicBezTo>
                    <a:pt x="696" y="2547"/>
                    <a:pt x="1074" y="2408"/>
                    <a:pt x="1532" y="2249"/>
                  </a:cubicBezTo>
                  <a:cubicBezTo>
                    <a:pt x="2467" y="1931"/>
                    <a:pt x="3780" y="1533"/>
                    <a:pt x="5252" y="1135"/>
                  </a:cubicBezTo>
                  <a:cubicBezTo>
                    <a:pt x="6704" y="737"/>
                    <a:pt x="8057" y="439"/>
                    <a:pt x="9031" y="260"/>
                  </a:cubicBezTo>
                  <a:cubicBezTo>
                    <a:pt x="9529" y="160"/>
                    <a:pt x="9927" y="120"/>
                    <a:pt x="10185" y="61"/>
                  </a:cubicBezTo>
                  <a:cubicBezTo>
                    <a:pt x="10464" y="41"/>
                    <a:pt x="10623" y="1"/>
                    <a:pt x="106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0"/>
            <p:cNvSpPr/>
            <p:nvPr/>
          </p:nvSpPr>
          <p:spPr>
            <a:xfrm>
              <a:off x="4132718" y="3830811"/>
              <a:ext cx="256212" cy="529794"/>
            </a:xfrm>
            <a:custGeom>
              <a:rect b="b" l="l" r="r" t="t"/>
              <a:pathLst>
                <a:path extrusionOk="0" h="13329" w="6446">
                  <a:moveTo>
                    <a:pt x="0" y="1"/>
                  </a:moveTo>
                  <a:cubicBezTo>
                    <a:pt x="0" y="1"/>
                    <a:pt x="0" y="60"/>
                    <a:pt x="60" y="160"/>
                  </a:cubicBezTo>
                  <a:cubicBezTo>
                    <a:pt x="120" y="279"/>
                    <a:pt x="179" y="398"/>
                    <a:pt x="259" y="557"/>
                  </a:cubicBezTo>
                  <a:cubicBezTo>
                    <a:pt x="418" y="896"/>
                    <a:pt x="677" y="1373"/>
                    <a:pt x="955" y="1970"/>
                  </a:cubicBezTo>
                  <a:cubicBezTo>
                    <a:pt x="1552" y="3183"/>
                    <a:pt x="2308" y="4854"/>
                    <a:pt x="3163" y="6724"/>
                  </a:cubicBezTo>
                  <a:cubicBezTo>
                    <a:pt x="3999" y="8594"/>
                    <a:pt x="4774" y="10245"/>
                    <a:pt x="5391" y="11439"/>
                  </a:cubicBezTo>
                  <a:cubicBezTo>
                    <a:pt x="5690" y="12036"/>
                    <a:pt x="5968" y="12513"/>
                    <a:pt x="6147" y="12831"/>
                  </a:cubicBezTo>
                  <a:cubicBezTo>
                    <a:pt x="6247" y="12990"/>
                    <a:pt x="6326" y="13110"/>
                    <a:pt x="6366" y="13209"/>
                  </a:cubicBezTo>
                  <a:cubicBezTo>
                    <a:pt x="6426" y="13289"/>
                    <a:pt x="6445" y="13329"/>
                    <a:pt x="6445" y="13329"/>
                  </a:cubicBezTo>
                  <a:cubicBezTo>
                    <a:pt x="6445" y="13329"/>
                    <a:pt x="6426" y="13289"/>
                    <a:pt x="6386" y="13189"/>
                  </a:cubicBezTo>
                  <a:cubicBezTo>
                    <a:pt x="6326" y="13070"/>
                    <a:pt x="6266" y="12931"/>
                    <a:pt x="6187" y="12792"/>
                  </a:cubicBezTo>
                  <a:cubicBezTo>
                    <a:pt x="6028" y="12433"/>
                    <a:pt x="5809" y="11976"/>
                    <a:pt x="5491" y="11379"/>
                  </a:cubicBezTo>
                  <a:cubicBezTo>
                    <a:pt x="4894" y="10146"/>
                    <a:pt x="4138" y="8495"/>
                    <a:pt x="3283" y="6625"/>
                  </a:cubicBezTo>
                  <a:cubicBezTo>
                    <a:pt x="2447" y="4755"/>
                    <a:pt x="1671" y="3084"/>
                    <a:pt x="1055" y="1890"/>
                  </a:cubicBezTo>
                  <a:cubicBezTo>
                    <a:pt x="756" y="1294"/>
                    <a:pt x="478" y="816"/>
                    <a:pt x="299" y="498"/>
                  </a:cubicBezTo>
                  <a:cubicBezTo>
                    <a:pt x="199" y="359"/>
                    <a:pt x="120" y="219"/>
                    <a:pt x="80" y="120"/>
                  </a:cubicBezTo>
                  <a:cubicBezTo>
                    <a:pt x="20" y="60"/>
                    <a:pt x="0"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0"/>
            <p:cNvSpPr/>
            <p:nvPr/>
          </p:nvSpPr>
          <p:spPr>
            <a:xfrm>
              <a:off x="4388901" y="4136163"/>
              <a:ext cx="554319" cy="226839"/>
            </a:xfrm>
            <a:custGeom>
              <a:rect b="b" l="l" r="r" t="t"/>
              <a:pathLst>
                <a:path extrusionOk="0" h="5707" w="13946">
                  <a:moveTo>
                    <a:pt x="13934" y="1"/>
                  </a:moveTo>
                  <a:cubicBezTo>
                    <a:pt x="13917" y="1"/>
                    <a:pt x="13876" y="29"/>
                    <a:pt x="13806" y="57"/>
                  </a:cubicBezTo>
                  <a:cubicBezTo>
                    <a:pt x="13667" y="116"/>
                    <a:pt x="13547" y="156"/>
                    <a:pt x="13368" y="216"/>
                  </a:cubicBezTo>
                  <a:cubicBezTo>
                    <a:pt x="13010" y="335"/>
                    <a:pt x="12513" y="534"/>
                    <a:pt x="11856" y="773"/>
                  </a:cubicBezTo>
                  <a:cubicBezTo>
                    <a:pt x="10603" y="1270"/>
                    <a:pt x="8853" y="1966"/>
                    <a:pt x="6943" y="2802"/>
                  </a:cubicBezTo>
                  <a:cubicBezTo>
                    <a:pt x="5013" y="3618"/>
                    <a:pt x="3303" y="4334"/>
                    <a:pt x="2029" y="4851"/>
                  </a:cubicBezTo>
                  <a:lnTo>
                    <a:pt x="538" y="5448"/>
                  </a:lnTo>
                  <a:cubicBezTo>
                    <a:pt x="398" y="5527"/>
                    <a:pt x="259" y="5587"/>
                    <a:pt x="160" y="5627"/>
                  </a:cubicBezTo>
                  <a:lnTo>
                    <a:pt x="0" y="5706"/>
                  </a:lnTo>
                  <a:cubicBezTo>
                    <a:pt x="0" y="5706"/>
                    <a:pt x="40" y="5686"/>
                    <a:pt x="160" y="5647"/>
                  </a:cubicBezTo>
                  <a:cubicBezTo>
                    <a:pt x="279" y="5607"/>
                    <a:pt x="398" y="5547"/>
                    <a:pt x="577" y="5507"/>
                  </a:cubicBezTo>
                  <a:cubicBezTo>
                    <a:pt x="955" y="5368"/>
                    <a:pt x="1453" y="5189"/>
                    <a:pt x="2089" y="4930"/>
                  </a:cubicBezTo>
                  <a:cubicBezTo>
                    <a:pt x="3362" y="4433"/>
                    <a:pt x="5093" y="3737"/>
                    <a:pt x="7003" y="2921"/>
                  </a:cubicBezTo>
                  <a:cubicBezTo>
                    <a:pt x="8932" y="2106"/>
                    <a:pt x="10643" y="1370"/>
                    <a:pt x="11916" y="852"/>
                  </a:cubicBezTo>
                  <a:lnTo>
                    <a:pt x="13408" y="256"/>
                  </a:lnTo>
                  <a:cubicBezTo>
                    <a:pt x="13547" y="176"/>
                    <a:pt x="13707" y="136"/>
                    <a:pt x="13806" y="77"/>
                  </a:cubicBezTo>
                  <a:lnTo>
                    <a:pt x="13945" y="17"/>
                  </a:lnTo>
                  <a:cubicBezTo>
                    <a:pt x="13945" y="5"/>
                    <a:pt x="13942" y="1"/>
                    <a:pt x="139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0"/>
            <p:cNvSpPr/>
            <p:nvPr/>
          </p:nvSpPr>
          <p:spPr>
            <a:xfrm>
              <a:off x="3759475" y="1059310"/>
              <a:ext cx="296556" cy="706870"/>
            </a:xfrm>
            <a:custGeom>
              <a:rect b="b" l="l" r="r" t="t"/>
              <a:pathLst>
                <a:path extrusionOk="0" h="17784" w="7461">
                  <a:moveTo>
                    <a:pt x="5289" y="0"/>
                  </a:moveTo>
                  <a:cubicBezTo>
                    <a:pt x="3881" y="0"/>
                    <a:pt x="2521" y="861"/>
                    <a:pt x="1911" y="1792"/>
                  </a:cubicBezTo>
                  <a:cubicBezTo>
                    <a:pt x="1115" y="3025"/>
                    <a:pt x="777" y="4457"/>
                    <a:pt x="538" y="5910"/>
                  </a:cubicBezTo>
                  <a:cubicBezTo>
                    <a:pt x="61" y="8854"/>
                    <a:pt x="1" y="11877"/>
                    <a:pt x="319" y="14861"/>
                  </a:cubicBezTo>
                  <a:cubicBezTo>
                    <a:pt x="419" y="15717"/>
                    <a:pt x="598" y="16691"/>
                    <a:pt x="1254" y="17268"/>
                  </a:cubicBezTo>
                  <a:cubicBezTo>
                    <a:pt x="1709" y="17640"/>
                    <a:pt x="2287" y="17783"/>
                    <a:pt x="2871" y="17783"/>
                  </a:cubicBezTo>
                  <a:cubicBezTo>
                    <a:pt x="3130" y="17783"/>
                    <a:pt x="3390" y="17755"/>
                    <a:pt x="3641" y="17706"/>
                  </a:cubicBezTo>
                  <a:cubicBezTo>
                    <a:pt x="4397" y="17587"/>
                    <a:pt x="5133" y="17288"/>
                    <a:pt x="5630" y="16711"/>
                  </a:cubicBezTo>
                  <a:cubicBezTo>
                    <a:pt x="6386" y="15816"/>
                    <a:pt x="6287" y="14523"/>
                    <a:pt x="6207" y="13369"/>
                  </a:cubicBezTo>
                  <a:cubicBezTo>
                    <a:pt x="5929" y="9351"/>
                    <a:pt x="6367" y="5333"/>
                    <a:pt x="7461" y="1474"/>
                  </a:cubicBezTo>
                  <a:lnTo>
                    <a:pt x="6565" y="260"/>
                  </a:lnTo>
                  <a:cubicBezTo>
                    <a:pt x="6149" y="79"/>
                    <a:pt x="5717" y="0"/>
                    <a:pt x="52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0"/>
            <p:cNvSpPr/>
            <p:nvPr/>
          </p:nvSpPr>
          <p:spPr>
            <a:xfrm>
              <a:off x="3866241" y="1049174"/>
              <a:ext cx="570893" cy="944122"/>
            </a:xfrm>
            <a:custGeom>
              <a:rect b="b" l="l" r="r" t="t"/>
              <a:pathLst>
                <a:path extrusionOk="0" h="23753" w="14363">
                  <a:moveTo>
                    <a:pt x="4084" y="1"/>
                  </a:moveTo>
                  <a:cubicBezTo>
                    <a:pt x="2387" y="1"/>
                    <a:pt x="655" y="833"/>
                    <a:pt x="0" y="2126"/>
                  </a:cubicBezTo>
                  <a:lnTo>
                    <a:pt x="4397" y="3439"/>
                  </a:lnTo>
                  <a:cubicBezTo>
                    <a:pt x="3919" y="5926"/>
                    <a:pt x="3482" y="8472"/>
                    <a:pt x="3501" y="10999"/>
                  </a:cubicBezTo>
                  <a:cubicBezTo>
                    <a:pt x="3521" y="13565"/>
                    <a:pt x="4058" y="16151"/>
                    <a:pt x="5451" y="18299"/>
                  </a:cubicBezTo>
                  <a:cubicBezTo>
                    <a:pt x="6605" y="20109"/>
                    <a:pt x="8335" y="21502"/>
                    <a:pt x="10026" y="22835"/>
                  </a:cubicBezTo>
                  <a:cubicBezTo>
                    <a:pt x="10576" y="23278"/>
                    <a:pt x="11204" y="23752"/>
                    <a:pt x="11897" y="23752"/>
                  </a:cubicBezTo>
                  <a:cubicBezTo>
                    <a:pt x="11982" y="23752"/>
                    <a:pt x="12068" y="23745"/>
                    <a:pt x="12155" y="23730"/>
                  </a:cubicBezTo>
                  <a:cubicBezTo>
                    <a:pt x="12771" y="23630"/>
                    <a:pt x="13269" y="23113"/>
                    <a:pt x="13607" y="22576"/>
                  </a:cubicBezTo>
                  <a:cubicBezTo>
                    <a:pt x="14224" y="21502"/>
                    <a:pt x="14363" y="20189"/>
                    <a:pt x="14005" y="18995"/>
                  </a:cubicBezTo>
                  <a:cubicBezTo>
                    <a:pt x="13070" y="16111"/>
                    <a:pt x="9529" y="14719"/>
                    <a:pt x="8554" y="11854"/>
                  </a:cubicBezTo>
                  <a:cubicBezTo>
                    <a:pt x="7719" y="9387"/>
                    <a:pt x="9111" y="6722"/>
                    <a:pt x="8952" y="4136"/>
                  </a:cubicBezTo>
                  <a:cubicBezTo>
                    <a:pt x="8813" y="2345"/>
                    <a:pt x="7003" y="615"/>
                    <a:pt x="5312" y="157"/>
                  </a:cubicBezTo>
                  <a:cubicBezTo>
                    <a:pt x="4915" y="51"/>
                    <a:pt x="4501" y="1"/>
                    <a:pt x="40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0"/>
            <p:cNvSpPr/>
            <p:nvPr/>
          </p:nvSpPr>
          <p:spPr>
            <a:xfrm>
              <a:off x="3825101" y="1087890"/>
              <a:ext cx="333720" cy="635960"/>
            </a:xfrm>
            <a:custGeom>
              <a:rect b="b" l="l" r="r" t="t"/>
              <a:pathLst>
                <a:path extrusionOk="0" h="16000" w="8396">
                  <a:moveTo>
                    <a:pt x="4297" y="1"/>
                  </a:moveTo>
                  <a:cubicBezTo>
                    <a:pt x="2415" y="1"/>
                    <a:pt x="779" y="1452"/>
                    <a:pt x="498" y="3360"/>
                  </a:cubicBezTo>
                  <a:cubicBezTo>
                    <a:pt x="240" y="5151"/>
                    <a:pt x="1" y="6941"/>
                    <a:pt x="1" y="7598"/>
                  </a:cubicBezTo>
                  <a:cubicBezTo>
                    <a:pt x="41" y="9567"/>
                    <a:pt x="1175" y="10323"/>
                    <a:pt x="1652" y="10562"/>
                  </a:cubicBezTo>
                  <a:cubicBezTo>
                    <a:pt x="1752" y="10601"/>
                    <a:pt x="2050" y="10681"/>
                    <a:pt x="2169" y="10681"/>
                  </a:cubicBezTo>
                  <a:lnTo>
                    <a:pt x="2169" y="10701"/>
                  </a:lnTo>
                  <a:lnTo>
                    <a:pt x="1732" y="12969"/>
                  </a:lnTo>
                  <a:cubicBezTo>
                    <a:pt x="1533" y="14441"/>
                    <a:pt x="2348" y="15774"/>
                    <a:pt x="3840" y="15972"/>
                  </a:cubicBezTo>
                  <a:cubicBezTo>
                    <a:pt x="3965" y="15991"/>
                    <a:pt x="4087" y="16000"/>
                    <a:pt x="4206" y="16000"/>
                  </a:cubicBezTo>
                  <a:cubicBezTo>
                    <a:pt x="5515" y="16000"/>
                    <a:pt x="6486" y="14933"/>
                    <a:pt x="6705" y="13565"/>
                  </a:cubicBezTo>
                  <a:lnTo>
                    <a:pt x="8117" y="4315"/>
                  </a:lnTo>
                  <a:cubicBezTo>
                    <a:pt x="8396" y="2167"/>
                    <a:pt x="6844" y="237"/>
                    <a:pt x="4656" y="19"/>
                  </a:cubicBezTo>
                  <a:cubicBezTo>
                    <a:pt x="4535" y="7"/>
                    <a:pt x="4416" y="1"/>
                    <a:pt x="4297"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p:nvPr/>
          </p:nvSpPr>
          <p:spPr>
            <a:xfrm>
              <a:off x="3862266" y="1251934"/>
              <a:ext cx="25359" cy="23411"/>
            </a:xfrm>
            <a:custGeom>
              <a:rect b="b" l="l" r="r" t="t"/>
              <a:pathLst>
                <a:path extrusionOk="0" h="589" w="638">
                  <a:moveTo>
                    <a:pt x="296" y="1"/>
                  </a:moveTo>
                  <a:cubicBezTo>
                    <a:pt x="175" y="1"/>
                    <a:pt x="55" y="93"/>
                    <a:pt x="21" y="228"/>
                  </a:cubicBezTo>
                  <a:cubicBezTo>
                    <a:pt x="1" y="407"/>
                    <a:pt x="100" y="566"/>
                    <a:pt x="260" y="586"/>
                  </a:cubicBezTo>
                  <a:cubicBezTo>
                    <a:pt x="275" y="588"/>
                    <a:pt x="290" y="589"/>
                    <a:pt x="305" y="589"/>
                  </a:cubicBezTo>
                  <a:cubicBezTo>
                    <a:pt x="465" y="589"/>
                    <a:pt x="599" y="495"/>
                    <a:pt x="618" y="367"/>
                  </a:cubicBezTo>
                  <a:cubicBezTo>
                    <a:pt x="637" y="188"/>
                    <a:pt x="538" y="29"/>
                    <a:pt x="359" y="9"/>
                  </a:cubicBezTo>
                  <a:cubicBezTo>
                    <a:pt x="338" y="3"/>
                    <a:pt x="317" y="1"/>
                    <a:pt x="296"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p:nvPr/>
          </p:nvSpPr>
          <p:spPr>
            <a:xfrm>
              <a:off x="3863061" y="1233133"/>
              <a:ext cx="49088" cy="17012"/>
            </a:xfrm>
            <a:custGeom>
              <a:rect b="b" l="l" r="r" t="t"/>
              <a:pathLst>
                <a:path extrusionOk="0" h="428" w="1235">
                  <a:moveTo>
                    <a:pt x="556" y="1"/>
                  </a:moveTo>
                  <a:cubicBezTo>
                    <a:pt x="386" y="1"/>
                    <a:pt x="226" y="50"/>
                    <a:pt x="140" y="84"/>
                  </a:cubicBezTo>
                  <a:cubicBezTo>
                    <a:pt x="21" y="164"/>
                    <a:pt x="1" y="244"/>
                    <a:pt x="1" y="263"/>
                  </a:cubicBezTo>
                  <a:cubicBezTo>
                    <a:pt x="3" y="269"/>
                    <a:pt x="10" y="271"/>
                    <a:pt x="21" y="271"/>
                  </a:cubicBezTo>
                  <a:cubicBezTo>
                    <a:pt x="82" y="271"/>
                    <a:pt x="271" y="197"/>
                    <a:pt x="498" y="197"/>
                  </a:cubicBezTo>
                  <a:cubicBezTo>
                    <a:pt x="537" y="197"/>
                    <a:pt x="577" y="199"/>
                    <a:pt x="617" y="204"/>
                  </a:cubicBezTo>
                  <a:cubicBezTo>
                    <a:pt x="907" y="258"/>
                    <a:pt x="1131" y="428"/>
                    <a:pt x="1199" y="428"/>
                  </a:cubicBezTo>
                  <a:cubicBezTo>
                    <a:pt x="1206" y="428"/>
                    <a:pt x="1211" y="426"/>
                    <a:pt x="1214" y="423"/>
                  </a:cubicBezTo>
                  <a:cubicBezTo>
                    <a:pt x="1234" y="403"/>
                    <a:pt x="1214" y="323"/>
                    <a:pt x="1115" y="224"/>
                  </a:cubicBezTo>
                  <a:cubicBezTo>
                    <a:pt x="1015" y="124"/>
                    <a:pt x="836" y="45"/>
                    <a:pt x="637" y="5"/>
                  </a:cubicBezTo>
                  <a:cubicBezTo>
                    <a:pt x="610" y="2"/>
                    <a:pt x="583" y="1"/>
                    <a:pt x="556"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a:off x="3987992" y="1271968"/>
              <a:ext cx="25359" cy="23173"/>
            </a:xfrm>
            <a:custGeom>
              <a:rect b="b" l="l" r="r" t="t"/>
              <a:pathLst>
                <a:path extrusionOk="0" h="583" w="638">
                  <a:moveTo>
                    <a:pt x="322" y="0"/>
                  </a:moveTo>
                  <a:cubicBezTo>
                    <a:pt x="190" y="0"/>
                    <a:pt x="39" y="94"/>
                    <a:pt x="21" y="221"/>
                  </a:cubicBezTo>
                  <a:cubicBezTo>
                    <a:pt x="1" y="400"/>
                    <a:pt x="80" y="560"/>
                    <a:pt x="259" y="580"/>
                  </a:cubicBezTo>
                  <a:cubicBezTo>
                    <a:pt x="275" y="581"/>
                    <a:pt x="290" y="582"/>
                    <a:pt x="305" y="582"/>
                  </a:cubicBezTo>
                  <a:cubicBezTo>
                    <a:pt x="462" y="582"/>
                    <a:pt x="581" y="488"/>
                    <a:pt x="618" y="361"/>
                  </a:cubicBezTo>
                  <a:cubicBezTo>
                    <a:pt x="637" y="182"/>
                    <a:pt x="538" y="23"/>
                    <a:pt x="359" y="3"/>
                  </a:cubicBezTo>
                  <a:cubicBezTo>
                    <a:pt x="347" y="1"/>
                    <a:pt x="335" y="0"/>
                    <a:pt x="322"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0"/>
            <p:cNvSpPr/>
            <p:nvPr/>
          </p:nvSpPr>
          <p:spPr>
            <a:xfrm>
              <a:off x="3992762" y="1255233"/>
              <a:ext cx="49843" cy="16932"/>
            </a:xfrm>
            <a:custGeom>
              <a:rect b="b" l="l" r="r" t="t"/>
              <a:pathLst>
                <a:path extrusionOk="0" h="426" w="1254">
                  <a:moveTo>
                    <a:pt x="548" y="1"/>
                  </a:moveTo>
                  <a:cubicBezTo>
                    <a:pt x="388" y="1"/>
                    <a:pt x="241" y="33"/>
                    <a:pt x="159" y="66"/>
                  </a:cubicBezTo>
                  <a:cubicBezTo>
                    <a:pt x="40" y="145"/>
                    <a:pt x="0" y="225"/>
                    <a:pt x="20" y="245"/>
                  </a:cubicBezTo>
                  <a:cubicBezTo>
                    <a:pt x="23" y="254"/>
                    <a:pt x="33" y="258"/>
                    <a:pt x="49" y="258"/>
                  </a:cubicBezTo>
                  <a:cubicBezTo>
                    <a:pt x="116" y="258"/>
                    <a:pt x="283" y="191"/>
                    <a:pt x="485" y="191"/>
                  </a:cubicBezTo>
                  <a:cubicBezTo>
                    <a:pt x="534" y="191"/>
                    <a:pt x="585" y="195"/>
                    <a:pt x="637" y="205"/>
                  </a:cubicBezTo>
                  <a:cubicBezTo>
                    <a:pt x="940" y="243"/>
                    <a:pt x="1171" y="425"/>
                    <a:pt x="1227" y="425"/>
                  </a:cubicBezTo>
                  <a:cubicBezTo>
                    <a:pt x="1229" y="425"/>
                    <a:pt x="1232" y="425"/>
                    <a:pt x="1234" y="424"/>
                  </a:cubicBezTo>
                  <a:cubicBezTo>
                    <a:pt x="1253" y="404"/>
                    <a:pt x="1234" y="324"/>
                    <a:pt x="1134" y="225"/>
                  </a:cubicBezTo>
                  <a:cubicBezTo>
                    <a:pt x="1035" y="125"/>
                    <a:pt x="875" y="26"/>
                    <a:pt x="657" y="6"/>
                  </a:cubicBezTo>
                  <a:cubicBezTo>
                    <a:pt x="620" y="2"/>
                    <a:pt x="584" y="1"/>
                    <a:pt x="54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a:off x="3896291" y="1246687"/>
              <a:ext cx="57753" cy="109425"/>
            </a:xfrm>
            <a:custGeom>
              <a:rect b="b" l="l" r="r" t="t"/>
              <a:pathLst>
                <a:path extrusionOk="0" h="2753" w="1453">
                  <a:moveTo>
                    <a:pt x="1430" y="0"/>
                  </a:moveTo>
                  <a:cubicBezTo>
                    <a:pt x="1389" y="0"/>
                    <a:pt x="961" y="682"/>
                    <a:pt x="478" y="1534"/>
                  </a:cubicBezTo>
                  <a:cubicBezTo>
                    <a:pt x="358" y="1753"/>
                    <a:pt x="259" y="1952"/>
                    <a:pt x="140" y="2150"/>
                  </a:cubicBezTo>
                  <a:cubicBezTo>
                    <a:pt x="80" y="2250"/>
                    <a:pt x="0" y="2349"/>
                    <a:pt x="40" y="2489"/>
                  </a:cubicBezTo>
                  <a:cubicBezTo>
                    <a:pt x="60" y="2548"/>
                    <a:pt x="100" y="2608"/>
                    <a:pt x="159" y="2628"/>
                  </a:cubicBezTo>
                  <a:cubicBezTo>
                    <a:pt x="199" y="2648"/>
                    <a:pt x="259" y="2648"/>
                    <a:pt x="299" y="2688"/>
                  </a:cubicBezTo>
                  <a:cubicBezTo>
                    <a:pt x="591" y="2720"/>
                    <a:pt x="777" y="2753"/>
                    <a:pt x="836" y="2753"/>
                  </a:cubicBezTo>
                  <a:cubicBezTo>
                    <a:pt x="849" y="2753"/>
                    <a:pt x="856" y="2751"/>
                    <a:pt x="856" y="2747"/>
                  </a:cubicBezTo>
                  <a:cubicBezTo>
                    <a:pt x="856" y="2727"/>
                    <a:pt x="657" y="2688"/>
                    <a:pt x="338" y="2588"/>
                  </a:cubicBezTo>
                  <a:cubicBezTo>
                    <a:pt x="259" y="2548"/>
                    <a:pt x="159" y="2528"/>
                    <a:pt x="159" y="2489"/>
                  </a:cubicBezTo>
                  <a:cubicBezTo>
                    <a:pt x="159" y="2409"/>
                    <a:pt x="199" y="2330"/>
                    <a:pt x="259" y="2230"/>
                  </a:cubicBezTo>
                  <a:cubicBezTo>
                    <a:pt x="358" y="2031"/>
                    <a:pt x="478" y="1832"/>
                    <a:pt x="617" y="1613"/>
                  </a:cubicBezTo>
                  <a:cubicBezTo>
                    <a:pt x="1075" y="738"/>
                    <a:pt x="1452" y="22"/>
                    <a:pt x="1433" y="2"/>
                  </a:cubicBezTo>
                  <a:cubicBezTo>
                    <a:pt x="1432" y="1"/>
                    <a:pt x="1431" y="0"/>
                    <a:pt x="143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a:off x="3907342" y="1495834"/>
              <a:ext cx="124966" cy="46107"/>
            </a:xfrm>
            <a:custGeom>
              <a:rect b="b" l="l" r="r" t="t"/>
              <a:pathLst>
                <a:path extrusionOk="0" h="1160" w="3144">
                  <a:moveTo>
                    <a:pt x="3144" y="0"/>
                  </a:moveTo>
                  <a:lnTo>
                    <a:pt x="3144" y="0"/>
                  </a:lnTo>
                  <a:cubicBezTo>
                    <a:pt x="2177" y="407"/>
                    <a:pt x="1356" y="498"/>
                    <a:pt x="814" y="498"/>
                  </a:cubicBezTo>
                  <a:cubicBezTo>
                    <a:pt x="375" y="498"/>
                    <a:pt x="120" y="438"/>
                    <a:pt x="120" y="438"/>
                  </a:cubicBezTo>
                  <a:lnTo>
                    <a:pt x="1" y="1035"/>
                  </a:lnTo>
                  <a:cubicBezTo>
                    <a:pt x="363" y="1122"/>
                    <a:pt x="688" y="1159"/>
                    <a:pt x="978" y="1159"/>
                  </a:cubicBezTo>
                  <a:cubicBezTo>
                    <a:pt x="2600" y="1159"/>
                    <a:pt x="3144" y="0"/>
                    <a:pt x="3144" y="0"/>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a:off x="3929482" y="1382192"/>
              <a:ext cx="41178" cy="30486"/>
            </a:xfrm>
            <a:custGeom>
              <a:rect b="b" l="l" r="r" t="t"/>
              <a:pathLst>
                <a:path extrusionOk="0" h="767" w="1036">
                  <a:moveTo>
                    <a:pt x="474" y="0"/>
                  </a:moveTo>
                  <a:cubicBezTo>
                    <a:pt x="319" y="0"/>
                    <a:pt x="162" y="52"/>
                    <a:pt x="41" y="174"/>
                  </a:cubicBezTo>
                  <a:cubicBezTo>
                    <a:pt x="1" y="194"/>
                    <a:pt x="1" y="233"/>
                    <a:pt x="21" y="273"/>
                  </a:cubicBezTo>
                  <a:cubicBezTo>
                    <a:pt x="21" y="313"/>
                    <a:pt x="80" y="373"/>
                    <a:pt x="100" y="393"/>
                  </a:cubicBezTo>
                  <a:cubicBezTo>
                    <a:pt x="220" y="512"/>
                    <a:pt x="339" y="631"/>
                    <a:pt x="498" y="711"/>
                  </a:cubicBezTo>
                  <a:cubicBezTo>
                    <a:pt x="561" y="747"/>
                    <a:pt x="635" y="766"/>
                    <a:pt x="708" y="766"/>
                  </a:cubicBezTo>
                  <a:cubicBezTo>
                    <a:pt x="796" y="766"/>
                    <a:pt x="881" y="737"/>
                    <a:pt x="936" y="671"/>
                  </a:cubicBezTo>
                  <a:cubicBezTo>
                    <a:pt x="1035" y="572"/>
                    <a:pt x="1035" y="393"/>
                    <a:pt x="976" y="273"/>
                  </a:cubicBezTo>
                  <a:cubicBezTo>
                    <a:pt x="896" y="134"/>
                    <a:pt x="757" y="35"/>
                    <a:pt x="617" y="15"/>
                  </a:cubicBezTo>
                  <a:cubicBezTo>
                    <a:pt x="571" y="5"/>
                    <a:pt x="522" y="0"/>
                    <a:pt x="474" y="0"/>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a:off x="3921572" y="1370903"/>
              <a:ext cx="49088" cy="34302"/>
            </a:xfrm>
            <a:custGeom>
              <a:rect b="b" l="l" r="r" t="t"/>
              <a:pathLst>
                <a:path extrusionOk="0" h="863" w="1235">
                  <a:moveTo>
                    <a:pt x="1194" y="0"/>
                  </a:moveTo>
                  <a:cubicBezTo>
                    <a:pt x="1135" y="0"/>
                    <a:pt x="1095" y="358"/>
                    <a:pt x="737" y="577"/>
                  </a:cubicBezTo>
                  <a:cubicBezTo>
                    <a:pt x="399" y="796"/>
                    <a:pt x="21" y="696"/>
                    <a:pt x="1" y="756"/>
                  </a:cubicBezTo>
                  <a:cubicBezTo>
                    <a:pt x="1" y="776"/>
                    <a:pt x="61" y="816"/>
                    <a:pt x="240" y="856"/>
                  </a:cubicBezTo>
                  <a:cubicBezTo>
                    <a:pt x="273" y="860"/>
                    <a:pt x="309" y="862"/>
                    <a:pt x="348" y="862"/>
                  </a:cubicBezTo>
                  <a:cubicBezTo>
                    <a:pt x="497" y="862"/>
                    <a:pt x="683" y="827"/>
                    <a:pt x="856" y="716"/>
                  </a:cubicBezTo>
                  <a:cubicBezTo>
                    <a:pt x="1095" y="597"/>
                    <a:pt x="1194" y="398"/>
                    <a:pt x="1214" y="259"/>
                  </a:cubicBezTo>
                  <a:cubicBezTo>
                    <a:pt x="1234" y="100"/>
                    <a:pt x="1214" y="0"/>
                    <a:pt x="1194"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a:off x="3990377" y="1233769"/>
              <a:ext cx="60138" cy="22298"/>
            </a:xfrm>
            <a:custGeom>
              <a:rect b="b" l="l" r="r" t="t"/>
              <a:pathLst>
                <a:path extrusionOk="0" h="561" w="1513">
                  <a:moveTo>
                    <a:pt x="490" y="1"/>
                  </a:moveTo>
                  <a:cubicBezTo>
                    <a:pt x="400" y="1"/>
                    <a:pt x="322" y="11"/>
                    <a:pt x="259" y="29"/>
                  </a:cubicBezTo>
                  <a:cubicBezTo>
                    <a:pt x="80" y="68"/>
                    <a:pt x="1" y="108"/>
                    <a:pt x="1" y="168"/>
                  </a:cubicBezTo>
                  <a:cubicBezTo>
                    <a:pt x="20" y="267"/>
                    <a:pt x="359" y="267"/>
                    <a:pt x="756" y="367"/>
                  </a:cubicBezTo>
                  <a:cubicBezTo>
                    <a:pt x="1088" y="450"/>
                    <a:pt x="1350" y="560"/>
                    <a:pt x="1452" y="560"/>
                  </a:cubicBezTo>
                  <a:cubicBezTo>
                    <a:pt x="1472" y="560"/>
                    <a:pt x="1486" y="556"/>
                    <a:pt x="1492" y="546"/>
                  </a:cubicBezTo>
                  <a:cubicBezTo>
                    <a:pt x="1512" y="526"/>
                    <a:pt x="1473" y="427"/>
                    <a:pt x="1373" y="327"/>
                  </a:cubicBezTo>
                  <a:cubicBezTo>
                    <a:pt x="1254" y="228"/>
                    <a:pt x="1075" y="88"/>
                    <a:pt x="856" y="49"/>
                  </a:cubicBezTo>
                  <a:cubicBezTo>
                    <a:pt x="725" y="16"/>
                    <a:pt x="599" y="1"/>
                    <a:pt x="490"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a:off x="3870971" y="1205468"/>
              <a:ext cx="47498" cy="17211"/>
            </a:xfrm>
            <a:custGeom>
              <a:rect b="b" l="l" r="r" t="t"/>
              <a:pathLst>
                <a:path extrusionOk="0" h="433" w="1195">
                  <a:moveTo>
                    <a:pt x="537" y="1"/>
                  </a:moveTo>
                  <a:cubicBezTo>
                    <a:pt x="371" y="1"/>
                    <a:pt x="226" y="50"/>
                    <a:pt x="140" y="84"/>
                  </a:cubicBezTo>
                  <a:cubicBezTo>
                    <a:pt x="41" y="184"/>
                    <a:pt x="1" y="263"/>
                    <a:pt x="21" y="283"/>
                  </a:cubicBezTo>
                  <a:cubicBezTo>
                    <a:pt x="80" y="363"/>
                    <a:pt x="319" y="343"/>
                    <a:pt x="598" y="363"/>
                  </a:cubicBezTo>
                  <a:cubicBezTo>
                    <a:pt x="799" y="377"/>
                    <a:pt x="969" y="433"/>
                    <a:pt x="1077" y="433"/>
                  </a:cubicBezTo>
                  <a:cubicBezTo>
                    <a:pt x="1119" y="433"/>
                    <a:pt x="1152" y="425"/>
                    <a:pt x="1174" y="402"/>
                  </a:cubicBezTo>
                  <a:cubicBezTo>
                    <a:pt x="1194" y="383"/>
                    <a:pt x="1174" y="283"/>
                    <a:pt x="1075" y="204"/>
                  </a:cubicBezTo>
                  <a:cubicBezTo>
                    <a:pt x="975" y="144"/>
                    <a:pt x="816" y="44"/>
                    <a:pt x="617" y="5"/>
                  </a:cubicBezTo>
                  <a:cubicBezTo>
                    <a:pt x="590" y="2"/>
                    <a:pt x="563" y="1"/>
                    <a:pt x="537"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a:off x="3905791" y="1081331"/>
              <a:ext cx="266467" cy="234232"/>
            </a:xfrm>
            <a:custGeom>
              <a:rect b="b" l="l" r="r" t="t"/>
              <a:pathLst>
                <a:path extrusionOk="0" h="5893" w="6704">
                  <a:moveTo>
                    <a:pt x="2424" y="0"/>
                  </a:moveTo>
                  <a:cubicBezTo>
                    <a:pt x="1581" y="0"/>
                    <a:pt x="735" y="250"/>
                    <a:pt x="60" y="750"/>
                  </a:cubicBezTo>
                  <a:lnTo>
                    <a:pt x="60" y="750"/>
                  </a:lnTo>
                  <a:cubicBezTo>
                    <a:pt x="35" y="642"/>
                    <a:pt x="15" y="533"/>
                    <a:pt x="0" y="422"/>
                  </a:cubicBezTo>
                  <a:lnTo>
                    <a:pt x="0" y="422"/>
                  </a:lnTo>
                  <a:lnTo>
                    <a:pt x="20" y="780"/>
                  </a:lnTo>
                  <a:cubicBezTo>
                    <a:pt x="33" y="770"/>
                    <a:pt x="46" y="760"/>
                    <a:pt x="60" y="750"/>
                  </a:cubicBezTo>
                  <a:lnTo>
                    <a:pt x="60" y="750"/>
                  </a:lnTo>
                  <a:cubicBezTo>
                    <a:pt x="371" y="2109"/>
                    <a:pt x="1460" y="3298"/>
                    <a:pt x="2805" y="3685"/>
                  </a:cubicBezTo>
                  <a:cubicBezTo>
                    <a:pt x="2745" y="3506"/>
                    <a:pt x="2725" y="3307"/>
                    <a:pt x="2686" y="3128"/>
                  </a:cubicBezTo>
                  <a:lnTo>
                    <a:pt x="2686" y="3128"/>
                  </a:lnTo>
                  <a:cubicBezTo>
                    <a:pt x="3322" y="4401"/>
                    <a:pt x="4436" y="5395"/>
                    <a:pt x="5789" y="5893"/>
                  </a:cubicBezTo>
                  <a:cubicBezTo>
                    <a:pt x="6704" y="4321"/>
                    <a:pt x="6366" y="2133"/>
                    <a:pt x="5013" y="939"/>
                  </a:cubicBezTo>
                  <a:cubicBezTo>
                    <a:pt x="4315" y="314"/>
                    <a:pt x="3371" y="0"/>
                    <a:pt x="24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a:off x="4204664" y="1227767"/>
              <a:ext cx="240393" cy="637351"/>
            </a:xfrm>
            <a:custGeom>
              <a:rect b="b" l="l" r="r" t="t"/>
              <a:pathLst>
                <a:path extrusionOk="0" h="16035" w="6048">
                  <a:moveTo>
                    <a:pt x="398" y="1"/>
                  </a:moveTo>
                  <a:cubicBezTo>
                    <a:pt x="398" y="1"/>
                    <a:pt x="398" y="40"/>
                    <a:pt x="378" y="180"/>
                  </a:cubicBezTo>
                  <a:cubicBezTo>
                    <a:pt x="378" y="299"/>
                    <a:pt x="359" y="478"/>
                    <a:pt x="339" y="697"/>
                  </a:cubicBezTo>
                  <a:cubicBezTo>
                    <a:pt x="279" y="1135"/>
                    <a:pt x="239" y="1811"/>
                    <a:pt x="160" y="2626"/>
                  </a:cubicBezTo>
                  <a:cubicBezTo>
                    <a:pt x="80" y="3462"/>
                    <a:pt x="0" y="4457"/>
                    <a:pt x="160" y="5551"/>
                  </a:cubicBezTo>
                  <a:cubicBezTo>
                    <a:pt x="239" y="6088"/>
                    <a:pt x="378" y="6665"/>
                    <a:pt x="637" y="7202"/>
                  </a:cubicBezTo>
                  <a:cubicBezTo>
                    <a:pt x="876" y="7759"/>
                    <a:pt x="1274" y="8256"/>
                    <a:pt x="1731" y="8694"/>
                  </a:cubicBezTo>
                  <a:cubicBezTo>
                    <a:pt x="2626" y="9589"/>
                    <a:pt x="3621" y="10285"/>
                    <a:pt x="4357" y="11081"/>
                  </a:cubicBezTo>
                  <a:cubicBezTo>
                    <a:pt x="4735" y="11479"/>
                    <a:pt x="5053" y="11877"/>
                    <a:pt x="5312" y="12314"/>
                  </a:cubicBezTo>
                  <a:cubicBezTo>
                    <a:pt x="5531" y="12732"/>
                    <a:pt x="5710" y="13150"/>
                    <a:pt x="5769" y="13548"/>
                  </a:cubicBezTo>
                  <a:cubicBezTo>
                    <a:pt x="5928" y="14343"/>
                    <a:pt x="5769" y="15040"/>
                    <a:pt x="5570" y="15437"/>
                  </a:cubicBezTo>
                  <a:cubicBezTo>
                    <a:pt x="5411" y="15855"/>
                    <a:pt x="5173" y="16034"/>
                    <a:pt x="5212" y="16034"/>
                  </a:cubicBezTo>
                  <a:cubicBezTo>
                    <a:pt x="5212" y="16034"/>
                    <a:pt x="5252" y="16014"/>
                    <a:pt x="5352" y="15875"/>
                  </a:cubicBezTo>
                  <a:cubicBezTo>
                    <a:pt x="5431" y="15795"/>
                    <a:pt x="5551" y="15636"/>
                    <a:pt x="5650" y="15437"/>
                  </a:cubicBezTo>
                  <a:cubicBezTo>
                    <a:pt x="5869" y="15020"/>
                    <a:pt x="6048" y="14323"/>
                    <a:pt x="5909" y="13508"/>
                  </a:cubicBezTo>
                  <a:cubicBezTo>
                    <a:pt x="5829" y="13110"/>
                    <a:pt x="5670" y="12652"/>
                    <a:pt x="5431" y="12235"/>
                  </a:cubicBezTo>
                  <a:cubicBezTo>
                    <a:pt x="5173" y="11817"/>
                    <a:pt x="4854" y="11379"/>
                    <a:pt x="4476" y="10981"/>
                  </a:cubicBezTo>
                  <a:cubicBezTo>
                    <a:pt x="3720" y="10186"/>
                    <a:pt x="2746" y="9489"/>
                    <a:pt x="1850" y="8594"/>
                  </a:cubicBezTo>
                  <a:cubicBezTo>
                    <a:pt x="1393" y="8157"/>
                    <a:pt x="1035" y="7659"/>
                    <a:pt x="776" y="7142"/>
                  </a:cubicBezTo>
                  <a:cubicBezTo>
                    <a:pt x="538" y="6605"/>
                    <a:pt x="378" y="6068"/>
                    <a:pt x="299" y="5511"/>
                  </a:cubicBezTo>
                  <a:cubicBezTo>
                    <a:pt x="160" y="4437"/>
                    <a:pt x="199" y="3442"/>
                    <a:pt x="259" y="2626"/>
                  </a:cubicBezTo>
                  <a:cubicBezTo>
                    <a:pt x="299" y="1831"/>
                    <a:pt x="359" y="1174"/>
                    <a:pt x="378" y="697"/>
                  </a:cubicBezTo>
                  <a:cubicBezTo>
                    <a:pt x="378" y="478"/>
                    <a:pt x="398" y="299"/>
                    <a:pt x="398" y="180"/>
                  </a:cubicBezTo>
                  <a:lnTo>
                    <a:pt x="39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a:off x="4324070" y="4291781"/>
              <a:ext cx="306016" cy="435752"/>
            </a:xfrm>
            <a:custGeom>
              <a:rect b="b" l="l" r="r" t="t"/>
              <a:pathLst>
                <a:path extrusionOk="0" h="10963" w="7699">
                  <a:moveTo>
                    <a:pt x="4118" y="1"/>
                  </a:moveTo>
                  <a:lnTo>
                    <a:pt x="0" y="1413"/>
                  </a:lnTo>
                  <a:cubicBezTo>
                    <a:pt x="0" y="1413"/>
                    <a:pt x="1552" y="6944"/>
                    <a:pt x="1631" y="7441"/>
                  </a:cubicBezTo>
                  <a:cubicBezTo>
                    <a:pt x="1671" y="7878"/>
                    <a:pt x="5610" y="10246"/>
                    <a:pt x="6684" y="10882"/>
                  </a:cubicBezTo>
                  <a:cubicBezTo>
                    <a:pt x="6774" y="10938"/>
                    <a:pt x="6876" y="10963"/>
                    <a:pt x="6980" y="10963"/>
                  </a:cubicBezTo>
                  <a:cubicBezTo>
                    <a:pt x="7061" y="10963"/>
                    <a:pt x="7143" y="10948"/>
                    <a:pt x="7221" y="10922"/>
                  </a:cubicBezTo>
                  <a:cubicBezTo>
                    <a:pt x="7540" y="10763"/>
                    <a:pt x="7699" y="10365"/>
                    <a:pt x="7520" y="10067"/>
                  </a:cubicBezTo>
                  <a:lnTo>
                    <a:pt x="5292" y="5770"/>
                  </a:lnTo>
                  <a:lnTo>
                    <a:pt x="4118" y="1"/>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p:nvPr/>
          </p:nvSpPr>
          <p:spPr>
            <a:xfrm>
              <a:off x="4386516" y="4575394"/>
              <a:ext cx="226958" cy="156486"/>
            </a:xfrm>
            <a:custGeom>
              <a:rect b="b" l="l" r="r" t="t"/>
              <a:pathLst>
                <a:path extrusionOk="0" h="3937" w="5710">
                  <a:moveTo>
                    <a:pt x="1" y="1"/>
                  </a:moveTo>
                  <a:lnTo>
                    <a:pt x="60" y="240"/>
                  </a:lnTo>
                  <a:cubicBezTo>
                    <a:pt x="100" y="439"/>
                    <a:pt x="239" y="638"/>
                    <a:pt x="419" y="757"/>
                  </a:cubicBezTo>
                  <a:cubicBezTo>
                    <a:pt x="876" y="1115"/>
                    <a:pt x="2169" y="2030"/>
                    <a:pt x="5133" y="3820"/>
                  </a:cubicBezTo>
                  <a:cubicBezTo>
                    <a:pt x="5242" y="3893"/>
                    <a:pt x="5359" y="3936"/>
                    <a:pt x="5479" y="3936"/>
                  </a:cubicBezTo>
                  <a:cubicBezTo>
                    <a:pt x="5555" y="3936"/>
                    <a:pt x="5632" y="3919"/>
                    <a:pt x="5710" y="3880"/>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a:off x="4394426" y="4485676"/>
              <a:ext cx="33269" cy="28658"/>
            </a:xfrm>
            <a:custGeom>
              <a:rect b="b" l="l" r="r" t="t"/>
              <a:pathLst>
                <a:path extrusionOk="0" h="721" w="837">
                  <a:moveTo>
                    <a:pt x="425" y="0"/>
                  </a:moveTo>
                  <a:cubicBezTo>
                    <a:pt x="288" y="0"/>
                    <a:pt x="140" y="97"/>
                    <a:pt x="80" y="216"/>
                  </a:cubicBezTo>
                  <a:cubicBezTo>
                    <a:pt x="1" y="395"/>
                    <a:pt x="140" y="613"/>
                    <a:pt x="299" y="693"/>
                  </a:cubicBezTo>
                  <a:cubicBezTo>
                    <a:pt x="342" y="712"/>
                    <a:pt x="387" y="721"/>
                    <a:pt x="431" y="721"/>
                  </a:cubicBezTo>
                  <a:cubicBezTo>
                    <a:pt x="573" y="721"/>
                    <a:pt x="711" y="630"/>
                    <a:pt x="757" y="494"/>
                  </a:cubicBezTo>
                  <a:cubicBezTo>
                    <a:pt x="836" y="315"/>
                    <a:pt x="737" y="116"/>
                    <a:pt x="558" y="36"/>
                  </a:cubicBezTo>
                  <a:cubicBezTo>
                    <a:pt x="517" y="11"/>
                    <a:pt x="472" y="0"/>
                    <a:pt x="4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a:off x="4536767" y="4602658"/>
              <a:ext cx="41934" cy="34739"/>
            </a:xfrm>
            <a:custGeom>
              <a:rect b="b" l="l" r="r" t="t"/>
              <a:pathLst>
                <a:path extrusionOk="0" h="874" w="1055">
                  <a:moveTo>
                    <a:pt x="948" y="1"/>
                  </a:moveTo>
                  <a:cubicBezTo>
                    <a:pt x="916" y="1"/>
                    <a:pt x="879" y="5"/>
                    <a:pt x="836" y="18"/>
                  </a:cubicBezTo>
                  <a:cubicBezTo>
                    <a:pt x="677" y="18"/>
                    <a:pt x="498" y="77"/>
                    <a:pt x="339" y="217"/>
                  </a:cubicBezTo>
                  <a:cubicBezTo>
                    <a:pt x="160" y="336"/>
                    <a:pt x="60" y="515"/>
                    <a:pt x="40" y="654"/>
                  </a:cubicBezTo>
                  <a:cubicBezTo>
                    <a:pt x="0" y="813"/>
                    <a:pt x="0" y="873"/>
                    <a:pt x="40" y="873"/>
                  </a:cubicBezTo>
                  <a:cubicBezTo>
                    <a:pt x="60" y="873"/>
                    <a:pt x="140" y="555"/>
                    <a:pt x="438" y="316"/>
                  </a:cubicBezTo>
                  <a:cubicBezTo>
                    <a:pt x="736" y="57"/>
                    <a:pt x="1055" y="57"/>
                    <a:pt x="1055" y="38"/>
                  </a:cubicBezTo>
                  <a:cubicBezTo>
                    <a:pt x="1055" y="24"/>
                    <a:pt x="1017" y="1"/>
                    <a:pt x="94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4559703" y="4640022"/>
              <a:ext cx="41139" cy="24286"/>
            </a:xfrm>
            <a:custGeom>
              <a:rect b="b" l="l" r="r" t="t"/>
              <a:pathLst>
                <a:path extrusionOk="0" h="611" w="1035">
                  <a:moveTo>
                    <a:pt x="855" y="0"/>
                  </a:moveTo>
                  <a:cubicBezTo>
                    <a:pt x="736" y="0"/>
                    <a:pt x="574" y="28"/>
                    <a:pt x="418" y="132"/>
                  </a:cubicBezTo>
                  <a:cubicBezTo>
                    <a:pt x="100" y="311"/>
                    <a:pt x="0" y="609"/>
                    <a:pt x="40" y="609"/>
                  </a:cubicBezTo>
                  <a:cubicBezTo>
                    <a:pt x="41" y="610"/>
                    <a:pt x="42" y="611"/>
                    <a:pt x="43" y="611"/>
                  </a:cubicBezTo>
                  <a:cubicBezTo>
                    <a:pt x="72" y="611"/>
                    <a:pt x="211" y="403"/>
                    <a:pt x="478" y="231"/>
                  </a:cubicBezTo>
                  <a:cubicBezTo>
                    <a:pt x="756" y="92"/>
                    <a:pt x="1035" y="72"/>
                    <a:pt x="1035" y="33"/>
                  </a:cubicBezTo>
                  <a:cubicBezTo>
                    <a:pt x="1035" y="23"/>
                    <a:pt x="962" y="0"/>
                    <a:pt x="855"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a:off x="4497217" y="4565890"/>
              <a:ext cx="60933" cy="39986"/>
            </a:xfrm>
            <a:custGeom>
              <a:rect b="b" l="l" r="r" t="t"/>
              <a:pathLst>
                <a:path extrusionOk="0" h="1006" w="1533">
                  <a:moveTo>
                    <a:pt x="1444" y="1"/>
                  </a:moveTo>
                  <a:cubicBezTo>
                    <a:pt x="1318" y="1"/>
                    <a:pt x="972" y="52"/>
                    <a:pt x="637" y="306"/>
                  </a:cubicBezTo>
                  <a:cubicBezTo>
                    <a:pt x="180" y="585"/>
                    <a:pt x="1" y="982"/>
                    <a:pt x="41" y="1002"/>
                  </a:cubicBezTo>
                  <a:cubicBezTo>
                    <a:pt x="42" y="1004"/>
                    <a:pt x="43" y="1005"/>
                    <a:pt x="45" y="1005"/>
                  </a:cubicBezTo>
                  <a:cubicBezTo>
                    <a:pt x="84" y="1005"/>
                    <a:pt x="301" y="670"/>
                    <a:pt x="697" y="406"/>
                  </a:cubicBezTo>
                  <a:cubicBezTo>
                    <a:pt x="1095" y="147"/>
                    <a:pt x="1532" y="67"/>
                    <a:pt x="1493" y="8"/>
                  </a:cubicBezTo>
                  <a:cubicBezTo>
                    <a:pt x="1493" y="4"/>
                    <a:pt x="1475" y="1"/>
                    <a:pt x="1444"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0"/>
            <p:cNvSpPr/>
            <p:nvPr/>
          </p:nvSpPr>
          <p:spPr>
            <a:xfrm>
              <a:off x="4477462" y="4518827"/>
              <a:ext cx="60933" cy="18204"/>
            </a:xfrm>
            <a:custGeom>
              <a:rect b="b" l="l" r="r" t="t"/>
              <a:pathLst>
                <a:path extrusionOk="0" h="458" w="1533">
                  <a:moveTo>
                    <a:pt x="1167" y="0"/>
                  </a:moveTo>
                  <a:cubicBezTo>
                    <a:pt x="1043" y="0"/>
                    <a:pt x="895" y="15"/>
                    <a:pt x="736" y="58"/>
                  </a:cubicBezTo>
                  <a:cubicBezTo>
                    <a:pt x="279" y="157"/>
                    <a:pt x="0" y="436"/>
                    <a:pt x="40" y="456"/>
                  </a:cubicBezTo>
                  <a:cubicBezTo>
                    <a:pt x="41" y="457"/>
                    <a:pt x="43" y="457"/>
                    <a:pt x="45" y="457"/>
                  </a:cubicBezTo>
                  <a:cubicBezTo>
                    <a:pt x="87" y="457"/>
                    <a:pt x="358" y="272"/>
                    <a:pt x="756" y="177"/>
                  </a:cubicBezTo>
                  <a:cubicBezTo>
                    <a:pt x="1154" y="58"/>
                    <a:pt x="1532" y="98"/>
                    <a:pt x="1532" y="58"/>
                  </a:cubicBezTo>
                  <a:cubicBezTo>
                    <a:pt x="1532" y="45"/>
                    <a:pt x="1386" y="0"/>
                    <a:pt x="1167"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a:off x="4463232" y="4450697"/>
              <a:ext cx="60933" cy="19079"/>
            </a:xfrm>
            <a:custGeom>
              <a:rect b="b" l="l" r="r" t="t"/>
              <a:pathLst>
                <a:path extrusionOk="0" h="480" w="1533">
                  <a:moveTo>
                    <a:pt x="946" y="1"/>
                  </a:moveTo>
                  <a:cubicBezTo>
                    <a:pt x="872" y="1"/>
                    <a:pt x="794" y="7"/>
                    <a:pt x="716" y="21"/>
                  </a:cubicBezTo>
                  <a:cubicBezTo>
                    <a:pt x="458" y="81"/>
                    <a:pt x="299" y="180"/>
                    <a:pt x="159" y="280"/>
                  </a:cubicBezTo>
                  <a:cubicBezTo>
                    <a:pt x="40" y="379"/>
                    <a:pt x="0" y="479"/>
                    <a:pt x="0" y="479"/>
                  </a:cubicBezTo>
                  <a:cubicBezTo>
                    <a:pt x="1" y="480"/>
                    <a:pt x="2" y="480"/>
                    <a:pt x="4" y="480"/>
                  </a:cubicBezTo>
                  <a:cubicBezTo>
                    <a:pt x="43" y="480"/>
                    <a:pt x="316" y="256"/>
                    <a:pt x="736" y="161"/>
                  </a:cubicBezTo>
                  <a:cubicBezTo>
                    <a:pt x="859" y="134"/>
                    <a:pt x="973" y="124"/>
                    <a:pt x="1075" y="124"/>
                  </a:cubicBezTo>
                  <a:cubicBezTo>
                    <a:pt x="1325" y="124"/>
                    <a:pt x="1497" y="182"/>
                    <a:pt x="1527" y="182"/>
                  </a:cubicBezTo>
                  <a:cubicBezTo>
                    <a:pt x="1531" y="182"/>
                    <a:pt x="1532" y="182"/>
                    <a:pt x="1532" y="180"/>
                  </a:cubicBezTo>
                  <a:cubicBezTo>
                    <a:pt x="1532" y="161"/>
                    <a:pt x="1472" y="101"/>
                    <a:pt x="1313" y="61"/>
                  </a:cubicBezTo>
                  <a:cubicBezTo>
                    <a:pt x="1211" y="23"/>
                    <a:pt x="1083" y="1"/>
                    <a:pt x="946"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4449796" y="4402084"/>
              <a:ext cx="71188" cy="43285"/>
            </a:xfrm>
            <a:custGeom>
              <a:rect b="b" l="l" r="r" t="t"/>
              <a:pathLst>
                <a:path extrusionOk="0" h="1089" w="1791">
                  <a:moveTo>
                    <a:pt x="1524" y="102"/>
                  </a:moveTo>
                  <a:cubicBezTo>
                    <a:pt x="1565" y="102"/>
                    <a:pt x="1603" y="116"/>
                    <a:pt x="1631" y="130"/>
                  </a:cubicBezTo>
                  <a:cubicBezTo>
                    <a:pt x="1651" y="190"/>
                    <a:pt x="1651" y="250"/>
                    <a:pt x="1651" y="329"/>
                  </a:cubicBezTo>
                  <a:cubicBezTo>
                    <a:pt x="1575" y="616"/>
                    <a:pt x="1297" y="884"/>
                    <a:pt x="976" y="940"/>
                  </a:cubicBezTo>
                  <a:lnTo>
                    <a:pt x="976" y="940"/>
                  </a:lnTo>
                  <a:cubicBezTo>
                    <a:pt x="971" y="913"/>
                    <a:pt x="964" y="881"/>
                    <a:pt x="955" y="846"/>
                  </a:cubicBezTo>
                  <a:cubicBezTo>
                    <a:pt x="940" y="817"/>
                    <a:pt x="925" y="782"/>
                    <a:pt x="909" y="744"/>
                  </a:cubicBezTo>
                  <a:lnTo>
                    <a:pt x="909" y="744"/>
                  </a:lnTo>
                  <a:cubicBezTo>
                    <a:pt x="967" y="631"/>
                    <a:pt x="1051" y="495"/>
                    <a:pt x="1174" y="349"/>
                  </a:cubicBezTo>
                  <a:cubicBezTo>
                    <a:pt x="1253" y="250"/>
                    <a:pt x="1353" y="150"/>
                    <a:pt x="1472" y="110"/>
                  </a:cubicBezTo>
                  <a:cubicBezTo>
                    <a:pt x="1490" y="105"/>
                    <a:pt x="1507" y="102"/>
                    <a:pt x="1524" y="102"/>
                  </a:cubicBezTo>
                  <a:close/>
                  <a:moveTo>
                    <a:pt x="338" y="190"/>
                  </a:moveTo>
                  <a:cubicBezTo>
                    <a:pt x="458" y="210"/>
                    <a:pt x="557" y="309"/>
                    <a:pt x="637" y="389"/>
                  </a:cubicBezTo>
                  <a:cubicBezTo>
                    <a:pt x="740" y="513"/>
                    <a:pt x="812" y="634"/>
                    <a:pt x="863" y="740"/>
                  </a:cubicBezTo>
                  <a:lnTo>
                    <a:pt x="863" y="740"/>
                  </a:lnTo>
                  <a:cubicBezTo>
                    <a:pt x="852" y="771"/>
                    <a:pt x="843" y="800"/>
                    <a:pt x="836" y="827"/>
                  </a:cubicBezTo>
                  <a:cubicBezTo>
                    <a:pt x="816" y="879"/>
                    <a:pt x="803" y="921"/>
                    <a:pt x="794" y="953"/>
                  </a:cubicBezTo>
                  <a:lnTo>
                    <a:pt x="794" y="953"/>
                  </a:lnTo>
                  <a:cubicBezTo>
                    <a:pt x="492" y="936"/>
                    <a:pt x="228" y="707"/>
                    <a:pt x="159" y="449"/>
                  </a:cubicBezTo>
                  <a:cubicBezTo>
                    <a:pt x="139" y="389"/>
                    <a:pt x="139" y="309"/>
                    <a:pt x="179" y="250"/>
                  </a:cubicBezTo>
                  <a:cubicBezTo>
                    <a:pt x="199" y="210"/>
                    <a:pt x="259" y="190"/>
                    <a:pt x="338" y="190"/>
                  </a:cubicBezTo>
                  <a:close/>
                  <a:moveTo>
                    <a:pt x="886" y="789"/>
                  </a:moveTo>
                  <a:lnTo>
                    <a:pt x="886" y="789"/>
                  </a:lnTo>
                  <a:cubicBezTo>
                    <a:pt x="912" y="848"/>
                    <a:pt x="932" y="900"/>
                    <a:pt x="947" y="944"/>
                  </a:cubicBezTo>
                  <a:lnTo>
                    <a:pt x="947" y="944"/>
                  </a:lnTo>
                  <a:cubicBezTo>
                    <a:pt x="943" y="945"/>
                    <a:pt x="939" y="945"/>
                    <a:pt x="935" y="946"/>
                  </a:cubicBezTo>
                  <a:cubicBezTo>
                    <a:pt x="900" y="952"/>
                    <a:pt x="865" y="955"/>
                    <a:pt x="831" y="955"/>
                  </a:cubicBezTo>
                  <a:cubicBezTo>
                    <a:pt x="826" y="955"/>
                    <a:pt x="820" y="954"/>
                    <a:pt x="815" y="954"/>
                  </a:cubicBezTo>
                  <a:lnTo>
                    <a:pt x="815" y="954"/>
                  </a:lnTo>
                  <a:cubicBezTo>
                    <a:pt x="832" y="912"/>
                    <a:pt x="854" y="855"/>
                    <a:pt x="886" y="789"/>
                  </a:cubicBezTo>
                  <a:close/>
                  <a:moveTo>
                    <a:pt x="1535" y="1"/>
                  </a:moveTo>
                  <a:cubicBezTo>
                    <a:pt x="1505" y="1"/>
                    <a:pt x="1477" y="5"/>
                    <a:pt x="1452" y="11"/>
                  </a:cubicBezTo>
                  <a:cubicBezTo>
                    <a:pt x="1273" y="91"/>
                    <a:pt x="1194" y="210"/>
                    <a:pt x="1134" y="289"/>
                  </a:cubicBezTo>
                  <a:cubicBezTo>
                    <a:pt x="1009" y="429"/>
                    <a:pt x="932" y="568"/>
                    <a:pt x="884" y="687"/>
                  </a:cubicBezTo>
                  <a:lnTo>
                    <a:pt x="884" y="687"/>
                  </a:lnTo>
                  <a:cubicBezTo>
                    <a:pt x="836" y="581"/>
                    <a:pt x="770" y="455"/>
                    <a:pt x="657" y="329"/>
                  </a:cubicBezTo>
                  <a:cubicBezTo>
                    <a:pt x="577" y="230"/>
                    <a:pt x="478" y="110"/>
                    <a:pt x="299" y="91"/>
                  </a:cubicBezTo>
                  <a:cubicBezTo>
                    <a:pt x="277" y="82"/>
                    <a:pt x="256" y="78"/>
                    <a:pt x="235" y="78"/>
                  </a:cubicBezTo>
                  <a:cubicBezTo>
                    <a:pt x="159" y="78"/>
                    <a:pt x="91" y="132"/>
                    <a:pt x="60" y="210"/>
                  </a:cubicBezTo>
                  <a:cubicBezTo>
                    <a:pt x="0" y="309"/>
                    <a:pt x="0" y="409"/>
                    <a:pt x="40" y="488"/>
                  </a:cubicBezTo>
                  <a:cubicBezTo>
                    <a:pt x="133" y="824"/>
                    <a:pt x="453" y="1089"/>
                    <a:pt x="852" y="1089"/>
                  </a:cubicBezTo>
                  <a:cubicBezTo>
                    <a:pt x="879" y="1089"/>
                    <a:pt x="907" y="1088"/>
                    <a:pt x="935" y="1085"/>
                  </a:cubicBezTo>
                  <a:cubicBezTo>
                    <a:pt x="953" y="1083"/>
                    <a:pt x="971" y="1080"/>
                    <a:pt x="988" y="1076"/>
                  </a:cubicBezTo>
                  <a:lnTo>
                    <a:pt x="988" y="1076"/>
                  </a:lnTo>
                  <a:cubicBezTo>
                    <a:pt x="991" y="1082"/>
                    <a:pt x="993" y="1085"/>
                    <a:pt x="995" y="1085"/>
                  </a:cubicBezTo>
                  <a:cubicBezTo>
                    <a:pt x="995" y="1085"/>
                    <a:pt x="995" y="1082"/>
                    <a:pt x="994" y="1075"/>
                  </a:cubicBezTo>
                  <a:lnTo>
                    <a:pt x="994" y="1075"/>
                  </a:lnTo>
                  <a:cubicBezTo>
                    <a:pt x="1383" y="995"/>
                    <a:pt x="1676" y="690"/>
                    <a:pt x="1771" y="349"/>
                  </a:cubicBezTo>
                  <a:cubicBezTo>
                    <a:pt x="1791" y="250"/>
                    <a:pt x="1791" y="150"/>
                    <a:pt x="1731" y="91"/>
                  </a:cubicBezTo>
                  <a:cubicBezTo>
                    <a:pt x="1676" y="22"/>
                    <a:pt x="1602" y="1"/>
                    <a:pt x="153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3690709" y="4312371"/>
              <a:ext cx="362934" cy="299696"/>
            </a:xfrm>
            <a:custGeom>
              <a:rect b="b" l="l" r="r" t="t"/>
              <a:pathLst>
                <a:path extrusionOk="0" h="7540" w="9131">
                  <a:moveTo>
                    <a:pt x="9012" y="0"/>
                  </a:moveTo>
                  <a:lnTo>
                    <a:pt x="4456" y="100"/>
                  </a:lnTo>
                  <a:lnTo>
                    <a:pt x="4735" y="4794"/>
                  </a:lnTo>
                  <a:cubicBezTo>
                    <a:pt x="4735" y="4794"/>
                    <a:pt x="60" y="6664"/>
                    <a:pt x="0" y="7540"/>
                  </a:cubicBezTo>
                  <a:lnTo>
                    <a:pt x="9131" y="7341"/>
                  </a:lnTo>
                  <a:lnTo>
                    <a:pt x="9012" y="0"/>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3970622" y="4484206"/>
              <a:ext cx="31560" cy="28340"/>
            </a:xfrm>
            <a:custGeom>
              <a:rect b="b" l="l" r="r" t="t"/>
              <a:pathLst>
                <a:path extrusionOk="0" h="713" w="794">
                  <a:moveTo>
                    <a:pt x="424" y="1"/>
                  </a:moveTo>
                  <a:cubicBezTo>
                    <a:pt x="271" y="1"/>
                    <a:pt x="110" y="115"/>
                    <a:pt x="80" y="253"/>
                  </a:cubicBezTo>
                  <a:cubicBezTo>
                    <a:pt x="0" y="432"/>
                    <a:pt x="179" y="650"/>
                    <a:pt x="358" y="710"/>
                  </a:cubicBezTo>
                  <a:cubicBezTo>
                    <a:pt x="373" y="711"/>
                    <a:pt x="387" y="712"/>
                    <a:pt x="402" y="712"/>
                  </a:cubicBezTo>
                  <a:cubicBezTo>
                    <a:pt x="585" y="712"/>
                    <a:pt x="758" y="598"/>
                    <a:pt x="776" y="432"/>
                  </a:cubicBezTo>
                  <a:cubicBezTo>
                    <a:pt x="794" y="273"/>
                    <a:pt x="702" y="99"/>
                    <a:pt x="557" y="34"/>
                  </a:cubicBezTo>
                  <a:lnTo>
                    <a:pt x="557" y="34"/>
                  </a:lnTo>
                  <a:lnTo>
                    <a:pt x="557" y="34"/>
                  </a:lnTo>
                  <a:cubicBezTo>
                    <a:pt x="516" y="11"/>
                    <a:pt x="470" y="1"/>
                    <a:pt x="4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p:nvPr/>
          </p:nvSpPr>
          <p:spPr>
            <a:xfrm>
              <a:off x="3689119" y="4576984"/>
              <a:ext cx="364524" cy="37999"/>
            </a:xfrm>
            <a:custGeom>
              <a:rect b="b" l="l" r="r" t="t"/>
              <a:pathLst>
                <a:path extrusionOk="0" h="956" w="9171">
                  <a:moveTo>
                    <a:pt x="9131" y="1"/>
                  </a:moveTo>
                  <a:lnTo>
                    <a:pt x="398" y="478"/>
                  </a:lnTo>
                  <a:cubicBezTo>
                    <a:pt x="398" y="478"/>
                    <a:pt x="0" y="657"/>
                    <a:pt x="40" y="956"/>
                  </a:cubicBezTo>
                  <a:lnTo>
                    <a:pt x="9171" y="757"/>
                  </a:lnTo>
                  <a:lnTo>
                    <a:pt x="913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0"/>
            <p:cNvSpPr/>
            <p:nvPr/>
          </p:nvSpPr>
          <p:spPr>
            <a:xfrm>
              <a:off x="3872561" y="4499151"/>
              <a:ext cx="34819" cy="22060"/>
            </a:xfrm>
            <a:custGeom>
              <a:rect b="b" l="l" r="r" t="t"/>
              <a:pathLst>
                <a:path extrusionOk="0" h="555" w="876">
                  <a:moveTo>
                    <a:pt x="165" y="1"/>
                  </a:moveTo>
                  <a:cubicBezTo>
                    <a:pt x="65" y="1"/>
                    <a:pt x="1" y="26"/>
                    <a:pt x="1" y="56"/>
                  </a:cubicBezTo>
                  <a:cubicBezTo>
                    <a:pt x="1" y="95"/>
                    <a:pt x="239" y="95"/>
                    <a:pt x="458" y="254"/>
                  </a:cubicBezTo>
                  <a:cubicBezTo>
                    <a:pt x="667" y="368"/>
                    <a:pt x="785" y="554"/>
                    <a:pt x="830" y="554"/>
                  </a:cubicBezTo>
                  <a:cubicBezTo>
                    <a:pt x="832" y="554"/>
                    <a:pt x="834" y="554"/>
                    <a:pt x="836" y="553"/>
                  </a:cubicBezTo>
                  <a:cubicBezTo>
                    <a:pt x="876" y="553"/>
                    <a:pt x="796" y="274"/>
                    <a:pt x="538" y="95"/>
                  </a:cubicBezTo>
                  <a:cubicBezTo>
                    <a:pt x="398" y="26"/>
                    <a:pt x="264" y="1"/>
                    <a:pt x="16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0"/>
            <p:cNvSpPr/>
            <p:nvPr/>
          </p:nvSpPr>
          <p:spPr>
            <a:xfrm>
              <a:off x="3835396" y="4516840"/>
              <a:ext cx="26909" cy="27227"/>
            </a:xfrm>
            <a:custGeom>
              <a:rect b="b" l="l" r="r" t="t"/>
              <a:pathLst>
                <a:path extrusionOk="0" h="685" w="677">
                  <a:moveTo>
                    <a:pt x="36" y="0"/>
                  </a:moveTo>
                  <a:cubicBezTo>
                    <a:pt x="13" y="0"/>
                    <a:pt x="1" y="4"/>
                    <a:pt x="1" y="8"/>
                  </a:cubicBezTo>
                  <a:cubicBezTo>
                    <a:pt x="1" y="48"/>
                    <a:pt x="180" y="128"/>
                    <a:pt x="359" y="307"/>
                  </a:cubicBezTo>
                  <a:cubicBezTo>
                    <a:pt x="498" y="486"/>
                    <a:pt x="538" y="685"/>
                    <a:pt x="597" y="685"/>
                  </a:cubicBezTo>
                  <a:cubicBezTo>
                    <a:pt x="657" y="685"/>
                    <a:pt x="677" y="426"/>
                    <a:pt x="478" y="207"/>
                  </a:cubicBezTo>
                  <a:cubicBezTo>
                    <a:pt x="295" y="39"/>
                    <a:pt x="111" y="0"/>
                    <a:pt x="36"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0"/>
            <p:cNvSpPr/>
            <p:nvPr/>
          </p:nvSpPr>
          <p:spPr>
            <a:xfrm>
              <a:off x="3799025" y="4533653"/>
              <a:ext cx="19794" cy="30208"/>
            </a:xfrm>
            <a:custGeom>
              <a:rect b="b" l="l" r="r" t="t"/>
              <a:pathLst>
                <a:path extrusionOk="0" h="760" w="498">
                  <a:moveTo>
                    <a:pt x="31" y="0"/>
                  </a:moveTo>
                  <a:cubicBezTo>
                    <a:pt x="26" y="0"/>
                    <a:pt x="22" y="1"/>
                    <a:pt x="20" y="3"/>
                  </a:cubicBezTo>
                  <a:cubicBezTo>
                    <a:pt x="0" y="23"/>
                    <a:pt x="140" y="182"/>
                    <a:pt x="219" y="381"/>
                  </a:cubicBezTo>
                  <a:cubicBezTo>
                    <a:pt x="339" y="560"/>
                    <a:pt x="339" y="759"/>
                    <a:pt x="398" y="759"/>
                  </a:cubicBezTo>
                  <a:cubicBezTo>
                    <a:pt x="438" y="759"/>
                    <a:pt x="498" y="520"/>
                    <a:pt x="378" y="302"/>
                  </a:cubicBezTo>
                  <a:cubicBezTo>
                    <a:pt x="253" y="86"/>
                    <a:pt x="78" y="0"/>
                    <a:pt x="31"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0"/>
            <p:cNvSpPr/>
            <p:nvPr/>
          </p:nvSpPr>
          <p:spPr>
            <a:xfrm>
              <a:off x="3874151" y="4450737"/>
              <a:ext cx="39549" cy="8108"/>
            </a:xfrm>
            <a:custGeom>
              <a:rect b="b" l="l" r="r" t="t"/>
              <a:pathLst>
                <a:path extrusionOk="0" h="204" w="995">
                  <a:moveTo>
                    <a:pt x="498" y="0"/>
                  </a:moveTo>
                  <a:cubicBezTo>
                    <a:pt x="219" y="0"/>
                    <a:pt x="0" y="160"/>
                    <a:pt x="20" y="179"/>
                  </a:cubicBezTo>
                  <a:cubicBezTo>
                    <a:pt x="25" y="189"/>
                    <a:pt x="41" y="193"/>
                    <a:pt x="67" y="193"/>
                  </a:cubicBezTo>
                  <a:cubicBezTo>
                    <a:pt x="143" y="193"/>
                    <a:pt x="304" y="160"/>
                    <a:pt x="498" y="160"/>
                  </a:cubicBezTo>
                  <a:cubicBezTo>
                    <a:pt x="702" y="160"/>
                    <a:pt x="878" y="203"/>
                    <a:pt x="949" y="203"/>
                  </a:cubicBezTo>
                  <a:cubicBezTo>
                    <a:pt x="960" y="203"/>
                    <a:pt x="969" y="202"/>
                    <a:pt x="975" y="199"/>
                  </a:cubicBezTo>
                  <a:cubicBezTo>
                    <a:pt x="995" y="179"/>
                    <a:pt x="796" y="0"/>
                    <a:pt x="498"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p:nvPr/>
          </p:nvSpPr>
          <p:spPr>
            <a:xfrm>
              <a:off x="3870176" y="4351086"/>
              <a:ext cx="179539" cy="35654"/>
            </a:xfrm>
            <a:custGeom>
              <a:rect b="b" l="l" r="r" t="t"/>
              <a:pathLst>
                <a:path extrusionOk="0" h="897" w="4517">
                  <a:moveTo>
                    <a:pt x="4516" y="1"/>
                  </a:moveTo>
                  <a:lnTo>
                    <a:pt x="1" y="41"/>
                  </a:lnTo>
                  <a:lnTo>
                    <a:pt x="41" y="896"/>
                  </a:lnTo>
                  <a:lnTo>
                    <a:pt x="4516" y="737"/>
                  </a:lnTo>
                  <a:lnTo>
                    <a:pt x="4516"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0"/>
            <p:cNvSpPr/>
            <p:nvPr/>
          </p:nvSpPr>
          <p:spPr>
            <a:xfrm>
              <a:off x="3873356" y="4389841"/>
              <a:ext cx="55368" cy="31480"/>
            </a:xfrm>
            <a:custGeom>
              <a:rect b="b" l="l" r="r" t="t"/>
              <a:pathLst>
                <a:path extrusionOk="0" h="792" w="1393">
                  <a:moveTo>
                    <a:pt x="1104" y="125"/>
                  </a:moveTo>
                  <a:cubicBezTo>
                    <a:pt x="1139" y="125"/>
                    <a:pt x="1164" y="130"/>
                    <a:pt x="1174" y="140"/>
                  </a:cubicBezTo>
                  <a:lnTo>
                    <a:pt x="1174" y="200"/>
                  </a:lnTo>
                  <a:cubicBezTo>
                    <a:pt x="1154" y="219"/>
                    <a:pt x="1134" y="239"/>
                    <a:pt x="1075" y="259"/>
                  </a:cubicBezTo>
                  <a:cubicBezTo>
                    <a:pt x="1015" y="319"/>
                    <a:pt x="935" y="359"/>
                    <a:pt x="836" y="418"/>
                  </a:cubicBezTo>
                  <a:cubicBezTo>
                    <a:pt x="677" y="498"/>
                    <a:pt x="538" y="558"/>
                    <a:pt x="378" y="597"/>
                  </a:cubicBezTo>
                  <a:cubicBezTo>
                    <a:pt x="244" y="692"/>
                    <a:pt x="127" y="722"/>
                    <a:pt x="66" y="738"/>
                  </a:cubicBezTo>
                  <a:lnTo>
                    <a:pt x="66" y="738"/>
                  </a:lnTo>
                  <a:cubicBezTo>
                    <a:pt x="116" y="690"/>
                    <a:pt x="205" y="579"/>
                    <a:pt x="339" y="458"/>
                  </a:cubicBezTo>
                  <a:cubicBezTo>
                    <a:pt x="438" y="399"/>
                    <a:pt x="577" y="299"/>
                    <a:pt x="736" y="219"/>
                  </a:cubicBezTo>
                  <a:cubicBezTo>
                    <a:pt x="816" y="200"/>
                    <a:pt x="915" y="140"/>
                    <a:pt x="975" y="140"/>
                  </a:cubicBezTo>
                  <a:cubicBezTo>
                    <a:pt x="1025" y="130"/>
                    <a:pt x="1070" y="125"/>
                    <a:pt x="1104" y="125"/>
                  </a:cubicBezTo>
                  <a:close/>
                  <a:moveTo>
                    <a:pt x="1134" y="1"/>
                  </a:moveTo>
                  <a:cubicBezTo>
                    <a:pt x="1055" y="1"/>
                    <a:pt x="1015" y="21"/>
                    <a:pt x="955" y="21"/>
                  </a:cubicBezTo>
                  <a:cubicBezTo>
                    <a:pt x="856" y="40"/>
                    <a:pt x="756" y="100"/>
                    <a:pt x="697" y="120"/>
                  </a:cubicBezTo>
                  <a:cubicBezTo>
                    <a:pt x="518" y="200"/>
                    <a:pt x="358" y="319"/>
                    <a:pt x="259" y="399"/>
                  </a:cubicBezTo>
                  <a:cubicBezTo>
                    <a:pt x="60" y="597"/>
                    <a:pt x="0" y="757"/>
                    <a:pt x="20" y="757"/>
                  </a:cubicBezTo>
                  <a:cubicBezTo>
                    <a:pt x="20" y="776"/>
                    <a:pt x="65" y="791"/>
                    <a:pt x="142" y="791"/>
                  </a:cubicBezTo>
                  <a:cubicBezTo>
                    <a:pt x="219" y="791"/>
                    <a:pt x="329" y="776"/>
                    <a:pt x="458" y="737"/>
                  </a:cubicBezTo>
                  <a:cubicBezTo>
                    <a:pt x="617" y="717"/>
                    <a:pt x="756" y="657"/>
                    <a:pt x="935" y="597"/>
                  </a:cubicBezTo>
                  <a:cubicBezTo>
                    <a:pt x="1015" y="538"/>
                    <a:pt x="1114" y="498"/>
                    <a:pt x="1194" y="438"/>
                  </a:cubicBezTo>
                  <a:cubicBezTo>
                    <a:pt x="1234" y="418"/>
                    <a:pt x="1293" y="399"/>
                    <a:pt x="1313" y="339"/>
                  </a:cubicBezTo>
                  <a:cubicBezTo>
                    <a:pt x="1353" y="299"/>
                    <a:pt x="1393" y="160"/>
                    <a:pt x="1333" y="100"/>
                  </a:cubicBezTo>
                  <a:cubicBezTo>
                    <a:pt x="1274" y="21"/>
                    <a:pt x="1214" y="1"/>
                    <a:pt x="1134"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p:nvPr/>
          </p:nvSpPr>
          <p:spPr>
            <a:xfrm>
              <a:off x="3849626" y="4366111"/>
              <a:ext cx="30089" cy="56998"/>
            </a:xfrm>
            <a:custGeom>
              <a:rect b="b" l="l" r="r" t="t"/>
              <a:pathLst>
                <a:path extrusionOk="0" h="1434" w="757">
                  <a:moveTo>
                    <a:pt x="259" y="1"/>
                  </a:moveTo>
                  <a:cubicBezTo>
                    <a:pt x="160" y="1"/>
                    <a:pt x="80" y="61"/>
                    <a:pt x="60" y="120"/>
                  </a:cubicBezTo>
                  <a:cubicBezTo>
                    <a:pt x="40" y="200"/>
                    <a:pt x="40" y="240"/>
                    <a:pt x="21" y="299"/>
                  </a:cubicBezTo>
                  <a:cubicBezTo>
                    <a:pt x="1" y="399"/>
                    <a:pt x="21" y="498"/>
                    <a:pt x="21" y="598"/>
                  </a:cubicBezTo>
                  <a:cubicBezTo>
                    <a:pt x="40" y="797"/>
                    <a:pt x="140" y="936"/>
                    <a:pt x="219" y="1055"/>
                  </a:cubicBezTo>
                  <a:cubicBezTo>
                    <a:pt x="379" y="1294"/>
                    <a:pt x="578" y="1334"/>
                    <a:pt x="578" y="1334"/>
                  </a:cubicBezTo>
                  <a:cubicBezTo>
                    <a:pt x="617" y="1314"/>
                    <a:pt x="438" y="1234"/>
                    <a:pt x="319" y="1015"/>
                  </a:cubicBezTo>
                  <a:cubicBezTo>
                    <a:pt x="239" y="916"/>
                    <a:pt x="180" y="757"/>
                    <a:pt x="160" y="598"/>
                  </a:cubicBezTo>
                  <a:lnTo>
                    <a:pt x="160" y="319"/>
                  </a:lnTo>
                  <a:cubicBezTo>
                    <a:pt x="160" y="220"/>
                    <a:pt x="219" y="140"/>
                    <a:pt x="239" y="140"/>
                  </a:cubicBezTo>
                  <a:cubicBezTo>
                    <a:pt x="299" y="140"/>
                    <a:pt x="359" y="220"/>
                    <a:pt x="418" y="299"/>
                  </a:cubicBezTo>
                  <a:cubicBezTo>
                    <a:pt x="458" y="359"/>
                    <a:pt x="518" y="458"/>
                    <a:pt x="538" y="538"/>
                  </a:cubicBezTo>
                  <a:cubicBezTo>
                    <a:pt x="597" y="717"/>
                    <a:pt x="637" y="856"/>
                    <a:pt x="637" y="996"/>
                  </a:cubicBezTo>
                  <a:cubicBezTo>
                    <a:pt x="677" y="1254"/>
                    <a:pt x="637" y="1433"/>
                    <a:pt x="657" y="1433"/>
                  </a:cubicBezTo>
                  <a:cubicBezTo>
                    <a:pt x="677" y="1433"/>
                    <a:pt x="757" y="1294"/>
                    <a:pt x="757" y="996"/>
                  </a:cubicBezTo>
                  <a:cubicBezTo>
                    <a:pt x="757" y="836"/>
                    <a:pt x="737" y="657"/>
                    <a:pt x="677" y="498"/>
                  </a:cubicBezTo>
                  <a:cubicBezTo>
                    <a:pt x="657" y="399"/>
                    <a:pt x="617" y="319"/>
                    <a:pt x="558" y="220"/>
                  </a:cubicBezTo>
                  <a:cubicBezTo>
                    <a:pt x="518" y="120"/>
                    <a:pt x="438" y="21"/>
                    <a:pt x="259"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0"/>
            <p:cNvSpPr/>
            <p:nvPr/>
          </p:nvSpPr>
          <p:spPr>
            <a:xfrm>
              <a:off x="3617174" y="2312637"/>
              <a:ext cx="968607" cy="2184721"/>
            </a:xfrm>
            <a:custGeom>
              <a:rect b="b" l="l" r="r" t="t"/>
              <a:pathLst>
                <a:path extrusionOk="0" h="54965" w="24369">
                  <a:moveTo>
                    <a:pt x="2208" y="0"/>
                  </a:moveTo>
                  <a:cubicBezTo>
                    <a:pt x="2208" y="0"/>
                    <a:pt x="537" y="5650"/>
                    <a:pt x="219" y="7619"/>
                  </a:cubicBezTo>
                  <a:cubicBezTo>
                    <a:pt x="0" y="8912"/>
                    <a:pt x="5113" y="54964"/>
                    <a:pt x="5113" y="54964"/>
                  </a:cubicBezTo>
                  <a:lnTo>
                    <a:pt x="11876" y="54387"/>
                  </a:lnTo>
                  <a:lnTo>
                    <a:pt x="8136" y="10802"/>
                  </a:lnTo>
                  <a:lnTo>
                    <a:pt x="17466" y="54686"/>
                  </a:lnTo>
                  <a:lnTo>
                    <a:pt x="24369" y="54268"/>
                  </a:lnTo>
                  <a:cubicBezTo>
                    <a:pt x="24369" y="54268"/>
                    <a:pt x="16869" y="9390"/>
                    <a:pt x="16471" y="7699"/>
                  </a:cubicBezTo>
                  <a:cubicBezTo>
                    <a:pt x="16073" y="6008"/>
                    <a:pt x="13388" y="179"/>
                    <a:pt x="13388" y="179"/>
                  </a:cubicBezTo>
                  <a:lnTo>
                    <a:pt x="220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0"/>
            <p:cNvSpPr/>
            <p:nvPr/>
          </p:nvSpPr>
          <p:spPr>
            <a:xfrm>
              <a:off x="3872561" y="2396468"/>
              <a:ext cx="66458" cy="338370"/>
            </a:xfrm>
            <a:custGeom>
              <a:rect b="b" l="l" r="r" t="t"/>
              <a:pathLst>
                <a:path extrusionOk="0" h="8513" w="1672">
                  <a:moveTo>
                    <a:pt x="1" y="0"/>
                  </a:moveTo>
                  <a:cubicBezTo>
                    <a:pt x="1" y="0"/>
                    <a:pt x="1" y="139"/>
                    <a:pt x="40" y="358"/>
                  </a:cubicBezTo>
                  <a:cubicBezTo>
                    <a:pt x="60" y="597"/>
                    <a:pt x="100" y="935"/>
                    <a:pt x="160" y="1293"/>
                  </a:cubicBezTo>
                  <a:cubicBezTo>
                    <a:pt x="259" y="2089"/>
                    <a:pt x="438" y="3183"/>
                    <a:pt x="597" y="4416"/>
                  </a:cubicBezTo>
                  <a:cubicBezTo>
                    <a:pt x="776" y="5630"/>
                    <a:pt x="955" y="6724"/>
                    <a:pt x="1075" y="7520"/>
                  </a:cubicBezTo>
                  <a:cubicBezTo>
                    <a:pt x="1134" y="7718"/>
                    <a:pt x="1154" y="7898"/>
                    <a:pt x="1174" y="8057"/>
                  </a:cubicBezTo>
                  <a:cubicBezTo>
                    <a:pt x="1214" y="8236"/>
                    <a:pt x="1254" y="8395"/>
                    <a:pt x="1353" y="8455"/>
                  </a:cubicBezTo>
                  <a:cubicBezTo>
                    <a:pt x="1408" y="8498"/>
                    <a:pt x="1469" y="8512"/>
                    <a:pt x="1523" y="8512"/>
                  </a:cubicBezTo>
                  <a:cubicBezTo>
                    <a:pt x="1566" y="8512"/>
                    <a:pt x="1605" y="8503"/>
                    <a:pt x="1632" y="8494"/>
                  </a:cubicBezTo>
                  <a:cubicBezTo>
                    <a:pt x="1672" y="8474"/>
                    <a:pt x="1672" y="8415"/>
                    <a:pt x="1672" y="8415"/>
                  </a:cubicBezTo>
                  <a:cubicBezTo>
                    <a:pt x="1672" y="8411"/>
                    <a:pt x="1671" y="8410"/>
                    <a:pt x="1669" y="8410"/>
                  </a:cubicBezTo>
                  <a:cubicBezTo>
                    <a:pt x="1663" y="8410"/>
                    <a:pt x="1638" y="8445"/>
                    <a:pt x="1572" y="8494"/>
                  </a:cubicBezTo>
                  <a:cubicBezTo>
                    <a:pt x="1559" y="8501"/>
                    <a:pt x="1539" y="8505"/>
                    <a:pt x="1515" y="8505"/>
                  </a:cubicBezTo>
                  <a:cubicBezTo>
                    <a:pt x="1468" y="8505"/>
                    <a:pt x="1406" y="8488"/>
                    <a:pt x="1353" y="8435"/>
                  </a:cubicBezTo>
                  <a:cubicBezTo>
                    <a:pt x="1274" y="8355"/>
                    <a:pt x="1254" y="8216"/>
                    <a:pt x="1234" y="8057"/>
                  </a:cubicBezTo>
                  <a:cubicBezTo>
                    <a:pt x="1194" y="7898"/>
                    <a:pt x="1174" y="7718"/>
                    <a:pt x="1154" y="7520"/>
                  </a:cubicBezTo>
                  <a:cubicBezTo>
                    <a:pt x="1055" y="6724"/>
                    <a:pt x="876" y="5630"/>
                    <a:pt x="697" y="4416"/>
                  </a:cubicBezTo>
                  <a:cubicBezTo>
                    <a:pt x="538" y="3183"/>
                    <a:pt x="359" y="2089"/>
                    <a:pt x="239" y="1293"/>
                  </a:cubicBezTo>
                  <a:cubicBezTo>
                    <a:pt x="180" y="935"/>
                    <a:pt x="140" y="597"/>
                    <a:pt x="80" y="358"/>
                  </a:cubicBezTo>
                  <a:cubicBezTo>
                    <a:pt x="40" y="139"/>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p:nvPr/>
          </p:nvSpPr>
          <p:spPr>
            <a:xfrm>
              <a:off x="3902611" y="2427114"/>
              <a:ext cx="35614" cy="32076"/>
            </a:xfrm>
            <a:custGeom>
              <a:rect b="b" l="l" r="r" t="t"/>
              <a:pathLst>
                <a:path extrusionOk="0" h="807" w="896">
                  <a:moveTo>
                    <a:pt x="521" y="1"/>
                  </a:moveTo>
                  <a:cubicBezTo>
                    <a:pt x="411" y="1"/>
                    <a:pt x="333" y="47"/>
                    <a:pt x="299" y="65"/>
                  </a:cubicBezTo>
                  <a:cubicBezTo>
                    <a:pt x="219" y="84"/>
                    <a:pt x="219" y="144"/>
                    <a:pt x="219" y="144"/>
                  </a:cubicBezTo>
                  <a:cubicBezTo>
                    <a:pt x="219" y="146"/>
                    <a:pt x="220" y="147"/>
                    <a:pt x="222" y="147"/>
                  </a:cubicBezTo>
                  <a:cubicBezTo>
                    <a:pt x="239" y="147"/>
                    <a:pt x="319" y="95"/>
                    <a:pt x="455" y="95"/>
                  </a:cubicBezTo>
                  <a:cubicBezTo>
                    <a:pt x="486" y="95"/>
                    <a:pt x="520" y="98"/>
                    <a:pt x="557" y="104"/>
                  </a:cubicBezTo>
                  <a:cubicBezTo>
                    <a:pt x="657" y="144"/>
                    <a:pt x="717" y="204"/>
                    <a:pt x="756" y="343"/>
                  </a:cubicBezTo>
                  <a:cubicBezTo>
                    <a:pt x="756" y="462"/>
                    <a:pt x="697" y="602"/>
                    <a:pt x="577" y="661"/>
                  </a:cubicBezTo>
                  <a:cubicBezTo>
                    <a:pt x="538" y="688"/>
                    <a:pt x="493" y="699"/>
                    <a:pt x="448" y="699"/>
                  </a:cubicBezTo>
                  <a:cubicBezTo>
                    <a:pt x="359" y="699"/>
                    <a:pt x="266" y="655"/>
                    <a:pt x="199" y="602"/>
                  </a:cubicBezTo>
                  <a:cubicBezTo>
                    <a:pt x="120" y="542"/>
                    <a:pt x="100" y="403"/>
                    <a:pt x="100" y="303"/>
                  </a:cubicBezTo>
                  <a:cubicBezTo>
                    <a:pt x="120" y="104"/>
                    <a:pt x="279" y="45"/>
                    <a:pt x="239" y="5"/>
                  </a:cubicBezTo>
                  <a:cubicBezTo>
                    <a:pt x="239" y="3"/>
                    <a:pt x="237" y="1"/>
                    <a:pt x="233" y="1"/>
                  </a:cubicBezTo>
                  <a:cubicBezTo>
                    <a:pt x="203" y="1"/>
                    <a:pt x="73" y="73"/>
                    <a:pt x="20" y="283"/>
                  </a:cubicBezTo>
                  <a:cubicBezTo>
                    <a:pt x="0" y="403"/>
                    <a:pt x="20" y="562"/>
                    <a:pt x="140" y="681"/>
                  </a:cubicBezTo>
                  <a:cubicBezTo>
                    <a:pt x="234" y="748"/>
                    <a:pt x="355" y="807"/>
                    <a:pt x="473" y="807"/>
                  </a:cubicBezTo>
                  <a:cubicBezTo>
                    <a:pt x="529" y="807"/>
                    <a:pt x="585" y="793"/>
                    <a:pt x="637" y="761"/>
                  </a:cubicBezTo>
                  <a:cubicBezTo>
                    <a:pt x="816" y="681"/>
                    <a:pt x="896" y="462"/>
                    <a:pt x="876" y="303"/>
                  </a:cubicBezTo>
                  <a:cubicBezTo>
                    <a:pt x="836" y="144"/>
                    <a:pt x="697" y="45"/>
                    <a:pt x="577" y="5"/>
                  </a:cubicBezTo>
                  <a:cubicBezTo>
                    <a:pt x="558" y="2"/>
                    <a:pt x="539" y="1"/>
                    <a:pt x="52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0"/>
            <p:cNvSpPr/>
            <p:nvPr/>
          </p:nvSpPr>
          <p:spPr>
            <a:xfrm>
              <a:off x="2998838" y="777371"/>
              <a:ext cx="800992" cy="998378"/>
            </a:xfrm>
            <a:custGeom>
              <a:rect b="b" l="l" r="r" t="t"/>
              <a:pathLst>
                <a:path extrusionOk="0" h="25118" w="20152">
                  <a:moveTo>
                    <a:pt x="3330" y="0"/>
                  </a:moveTo>
                  <a:cubicBezTo>
                    <a:pt x="3314" y="0"/>
                    <a:pt x="3298" y="4"/>
                    <a:pt x="3282" y="13"/>
                  </a:cubicBezTo>
                  <a:cubicBezTo>
                    <a:pt x="2785" y="291"/>
                    <a:pt x="3839" y="2400"/>
                    <a:pt x="3919" y="2579"/>
                  </a:cubicBezTo>
                  <a:cubicBezTo>
                    <a:pt x="3959" y="2685"/>
                    <a:pt x="3857" y="2782"/>
                    <a:pt x="3767" y="2782"/>
                  </a:cubicBezTo>
                  <a:cubicBezTo>
                    <a:pt x="3722" y="2782"/>
                    <a:pt x="3680" y="2758"/>
                    <a:pt x="3660" y="2698"/>
                  </a:cubicBezTo>
                  <a:cubicBezTo>
                    <a:pt x="3584" y="2451"/>
                    <a:pt x="2728" y="136"/>
                    <a:pt x="2218" y="136"/>
                  </a:cubicBezTo>
                  <a:cubicBezTo>
                    <a:pt x="2194" y="136"/>
                    <a:pt x="2171" y="141"/>
                    <a:pt x="2149" y="152"/>
                  </a:cubicBezTo>
                  <a:cubicBezTo>
                    <a:pt x="1870" y="311"/>
                    <a:pt x="2168" y="749"/>
                    <a:pt x="2168" y="749"/>
                  </a:cubicBezTo>
                  <a:cubicBezTo>
                    <a:pt x="2168" y="749"/>
                    <a:pt x="3223" y="3076"/>
                    <a:pt x="2984" y="3196"/>
                  </a:cubicBezTo>
                  <a:cubicBezTo>
                    <a:pt x="2974" y="3201"/>
                    <a:pt x="2963" y="3203"/>
                    <a:pt x="2951" y="3203"/>
                  </a:cubicBezTo>
                  <a:cubicBezTo>
                    <a:pt x="2690" y="3203"/>
                    <a:pt x="2080" y="1962"/>
                    <a:pt x="1890" y="1505"/>
                  </a:cubicBezTo>
                  <a:cubicBezTo>
                    <a:pt x="1764" y="1203"/>
                    <a:pt x="1599" y="1052"/>
                    <a:pt x="1464" y="1052"/>
                  </a:cubicBezTo>
                  <a:cubicBezTo>
                    <a:pt x="1385" y="1052"/>
                    <a:pt x="1317" y="1104"/>
                    <a:pt x="1273" y="1206"/>
                  </a:cubicBezTo>
                  <a:cubicBezTo>
                    <a:pt x="1174" y="1385"/>
                    <a:pt x="1751" y="2818"/>
                    <a:pt x="1950" y="3295"/>
                  </a:cubicBezTo>
                  <a:cubicBezTo>
                    <a:pt x="2122" y="3675"/>
                    <a:pt x="2580" y="4684"/>
                    <a:pt x="2190" y="4684"/>
                  </a:cubicBezTo>
                  <a:cubicBezTo>
                    <a:pt x="2131" y="4684"/>
                    <a:pt x="2052" y="4660"/>
                    <a:pt x="1950" y="4608"/>
                  </a:cubicBezTo>
                  <a:cubicBezTo>
                    <a:pt x="1474" y="4364"/>
                    <a:pt x="999" y="4270"/>
                    <a:pt x="656" y="4270"/>
                  </a:cubicBezTo>
                  <a:cubicBezTo>
                    <a:pt x="440" y="4270"/>
                    <a:pt x="276" y="4308"/>
                    <a:pt x="199" y="4369"/>
                  </a:cubicBezTo>
                  <a:cubicBezTo>
                    <a:pt x="0" y="4508"/>
                    <a:pt x="139" y="4827"/>
                    <a:pt x="398" y="4827"/>
                  </a:cubicBezTo>
                  <a:cubicBezTo>
                    <a:pt x="637" y="4827"/>
                    <a:pt x="975" y="4966"/>
                    <a:pt x="1253" y="5065"/>
                  </a:cubicBezTo>
                  <a:cubicBezTo>
                    <a:pt x="1472" y="5125"/>
                    <a:pt x="1671" y="5264"/>
                    <a:pt x="1850" y="5404"/>
                  </a:cubicBezTo>
                  <a:cubicBezTo>
                    <a:pt x="2049" y="5583"/>
                    <a:pt x="2228" y="5762"/>
                    <a:pt x="2367" y="5881"/>
                  </a:cubicBezTo>
                  <a:lnTo>
                    <a:pt x="3422" y="8049"/>
                  </a:lnTo>
                  <a:lnTo>
                    <a:pt x="8037" y="17120"/>
                  </a:lnTo>
                  <a:lnTo>
                    <a:pt x="17705" y="25117"/>
                  </a:lnTo>
                  <a:lnTo>
                    <a:pt x="20151" y="20721"/>
                  </a:lnTo>
                  <a:lnTo>
                    <a:pt x="11120" y="13082"/>
                  </a:lnTo>
                  <a:lnTo>
                    <a:pt x="6903" y="6577"/>
                  </a:lnTo>
                  <a:lnTo>
                    <a:pt x="5610" y="4429"/>
                  </a:lnTo>
                  <a:cubicBezTo>
                    <a:pt x="5610" y="4429"/>
                    <a:pt x="5232" y="2300"/>
                    <a:pt x="5033" y="1684"/>
                  </a:cubicBezTo>
                  <a:cubicBezTo>
                    <a:pt x="4735" y="696"/>
                    <a:pt x="4598" y="499"/>
                    <a:pt x="4494" y="499"/>
                  </a:cubicBezTo>
                  <a:cubicBezTo>
                    <a:pt x="4467" y="499"/>
                    <a:pt x="4442" y="513"/>
                    <a:pt x="4416" y="530"/>
                  </a:cubicBezTo>
                  <a:cubicBezTo>
                    <a:pt x="4066" y="696"/>
                    <a:pt x="4845" y="2454"/>
                    <a:pt x="4610" y="2454"/>
                  </a:cubicBezTo>
                  <a:cubicBezTo>
                    <a:pt x="4592" y="2454"/>
                    <a:pt x="4567" y="2443"/>
                    <a:pt x="4536" y="2420"/>
                  </a:cubicBezTo>
                  <a:cubicBezTo>
                    <a:pt x="4097" y="2115"/>
                    <a:pt x="3695" y="0"/>
                    <a:pt x="3330"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a:off x="4218894" y="2175066"/>
              <a:ext cx="455467" cy="693475"/>
            </a:xfrm>
            <a:custGeom>
              <a:rect b="b" l="l" r="r" t="t"/>
              <a:pathLst>
                <a:path extrusionOk="0" h="17447" w="11459">
                  <a:moveTo>
                    <a:pt x="4576" y="0"/>
                  </a:moveTo>
                  <a:lnTo>
                    <a:pt x="1" y="80"/>
                  </a:lnTo>
                  <a:lnTo>
                    <a:pt x="5411" y="14283"/>
                  </a:lnTo>
                  <a:cubicBezTo>
                    <a:pt x="5471" y="14482"/>
                    <a:pt x="5551" y="14701"/>
                    <a:pt x="5610" y="14979"/>
                  </a:cubicBezTo>
                  <a:cubicBezTo>
                    <a:pt x="5670" y="15198"/>
                    <a:pt x="5690" y="15457"/>
                    <a:pt x="5670" y="15676"/>
                  </a:cubicBezTo>
                  <a:cubicBezTo>
                    <a:pt x="5650" y="15954"/>
                    <a:pt x="5570" y="16352"/>
                    <a:pt x="5491" y="16551"/>
                  </a:cubicBezTo>
                  <a:cubicBezTo>
                    <a:pt x="5390" y="16754"/>
                    <a:pt x="5546" y="16971"/>
                    <a:pt x="5742" y="16971"/>
                  </a:cubicBezTo>
                  <a:cubicBezTo>
                    <a:pt x="5777" y="16971"/>
                    <a:pt x="5813" y="16964"/>
                    <a:pt x="5849" y="16949"/>
                  </a:cubicBezTo>
                  <a:cubicBezTo>
                    <a:pt x="6068" y="16829"/>
                    <a:pt x="6386" y="16173"/>
                    <a:pt x="6406" y="15298"/>
                  </a:cubicBezTo>
                  <a:cubicBezTo>
                    <a:pt x="6417" y="15056"/>
                    <a:pt x="6488" y="14963"/>
                    <a:pt x="6592" y="14963"/>
                  </a:cubicBezTo>
                  <a:cubicBezTo>
                    <a:pt x="6866" y="14963"/>
                    <a:pt x="7363" y="15606"/>
                    <a:pt x="7580" y="15894"/>
                  </a:cubicBezTo>
                  <a:cubicBezTo>
                    <a:pt x="7898" y="16292"/>
                    <a:pt x="8932" y="17446"/>
                    <a:pt x="9131" y="17446"/>
                  </a:cubicBezTo>
                  <a:cubicBezTo>
                    <a:pt x="9430" y="17446"/>
                    <a:pt x="9469" y="17128"/>
                    <a:pt x="9151" y="16750"/>
                  </a:cubicBezTo>
                  <a:cubicBezTo>
                    <a:pt x="8833" y="16372"/>
                    <a:pt x="7938" y="15158"/>
                    <a:pt x="8157" y="14999"/>
                  </a:cubicBezTo>
                  <a:cubicBezTo>
                    <a:pt x="8163" y="14995"/>
                    <a:pt x="8172" y="14992"/>
                    <a:pt x="8181" y="14992"/>
                  </a:cubicBezTo>
                  <a:cubicBezTo>
                    <a:pt x="8461" y="14992"/>
                    <a:pt x="9947" y="16849"/>
                    <a:pt x="9947" y="16849"/>
                  </a:cubicBezTo>
                  <a:cubicBezTo>
                    <a:pt x="9947" y="16849"/>
                    <a:pt x="10144" y="17188"/>
                    <a:pt x="10349" y="17188"/>
                  </a:cubicBezTo>
                  <a:cubicBezTo>
                    <a:pt x="10388" y="17188"/>
                    <a:pt x="10426" y="17176"/>
                    <a:pt x="10464" y="17148"/>
                  </a:cubicBezTo>
                  <a:cubicBezTo>
                    <a:pt x="10922" y="16829"/>
                    <a:pt x="9072" y="14840"/>
                    <a:pt x="8893" y="14641"/>
                  </a:cubicBezTo>
                  <a:cubicBezTo>
                    <a:pt x="8803" y="14536"/>
                    <a:pt x="8905" y="14420"/>
                    <a:pt x="9020" y="14420"/>
                  </a:cubicBezTo>
                  <a:cubicBezTo>
                    <a:pt x="9058" y="14420"/>
                    <a:pt x="9097" y="14433"/>
                    <a:pt x="9131" y="14462"/>
                  </a:cubicBezTo>
                  <a:cubicBezTo>
                    <a:pt x="9241" y="14591"/>
                    <a:pt x="10452" y="16209"/>
                    <a:pt x="10998" y="16209"/>
                  </a:cubicBezTo>
                  <a:cubicBezTo>
                    <a:pt x="11044" y="16209"/>
                    <a:pt x="11085" y="16198"/>
                    <a:pt x="11121" y="16173"/>
                  </a:cubicBezTo>
                  <a:cubicBezTo>
                    <a:pt x="11459" y="15914"/>
                    <a:pt x="9629" y="14502"/>
                    <a:pt x="9549" y="13965"/>
                  </a:cubicBezTo>
                  <a:cubicBezTo>
                    <a:pt x="9538" y="13888"/>
                    <a:pt x="9555" y="13856"/>
                    <a:pt x="9592" y="13856"/>
                  </a:cubicBezTo>
                  <a:cubicBezTo>
                    <a:pt x="9808" y="13856"/>
                    <a:pt x="10722" y="14946"/>
                    <a:pt x="11080" y="14946"/>
                  </a:cubicBezTo>
                  <a:cubicBezTo>
                    <a:pt x="11112" y="14946"/>
                    <a:pt x="11138" y="14937"/>
                    <a:pt x="11160" y="14920"/>
                  </a:cubicBezTo>
                  <a:cubicBezTo>
                    <a:pt x="11280" y="14840"/>
                    <a:pt x="11359" y="14761"/>
                    <a:pt x="10444" y="13865"/>
                  </a:cubicBezTo>
                  <a:cubicBezTo>
                    <a:pt x="9987" y="13408"/>
                    <a:pt x="8256" y="12095"/>
                    <a:pt x="8256" y="12095"/>
                  </a:cubicBezTo>
                  <a:lnTo>
                    <a:pt x="4576"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0"/>
            <p:cNvSpPr/>
            <p:nvPr/>
          </p:nvSpPr>
          <p:spPr>
            <a:xfrm>
              <a:off x="3369656" y="1347173"/>
              <a:ext cx="502925" cy="466556"/>
            </a:xfrm>
            <a:custGeom>
              <a:rect b="b" l="l" r="r" t="t"/>
              <a:pathLst>
                <a:path extrusionOk="0" h="11738" w="12653">
                  <a:moveTo>
                    <a:pt x="3243" y="0"/>
                  </a:moveTo>
                  <a:lnTo>
                    <a:pt x="1" y="4337"/>
                  </a:lnTo>
                  <a:cubicBezTo>
                    <a:pt x="1" y="4337"/>
                    <a:pt x="8191" y="11738"/>
                    <a:pt x="8413" y="11738"/>
                  </a:cubicBezTo>
                  <a:cubicBezTo>
                    <a:pt x="8414" y="11738"/>
                    <a:pt x="8415" y="11737"/>
                    <a:pt x="8415" y="11737"/>
                  </a:cubicBezTo>
                  <a:cubicBezTo>
                    <a:pt x="8555" y="11717"/>
                    <a:pt x="12653" y="6466"/>
                    <a:pt x="12653" y="6466"/>
                  </a:cubicBezTo>
                  <a:cubicBezTo>
                    <a:pt x="12653" y="6466"/>
                    <a:pt x="11161" y="5889"/>
                    <a:pt x="10464" y="5491"/>
                  </a:cubicBezTo>
                  <a:lnTo>
                    <a:pt x="3243" y="0"/>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0"/>
            <p:cNvSpPr/>
            <p:nvPr/>
          </p:nvSpPr>
          <p:spPr>
            <a:xfrm>
              <a:off x="3663004" y="1603355"/>
              <a:ext cx="592277" cy="716409"/>
            </a:xfrm>
            <a:custGeom>
              <a:rect b="b" l="l" r="r" t="t"/>
              <a:pathLst>
                <a:path extrusionOk="0" h="18024" w="14901">
                  <a:moveTo>
                    <a:pt x="5830" y="1"/>
                  </a:moveTo>
                  <a:lnTo>
                    <a:pt x="5273" y="21"/>
                  </a:lnTo>
                  <a:cubicBezTo>
                    <a:pt x="3681" y="80"/>
                    <a:pt x="2328" y="1115"/>
                    <a:pt x="1831" y="2607"/>
                  </a:cubicBezTo>
                  <a:cubicBezTo>
                    <a:pt x="1274" y="4278"/>
                    <a:pt x="1294" y="4815"/>
                    <a:pt x="936" y="6048"/>
                  </a:cubicBezTo>
                  <a:cubicBezTo>
                    <a:pt x="1" y="8992"/>
                    <a:pt x="1652" y="12613"/>
                    <a:pt x="1652" y="12613"/>
                  </a:cubicBezTo>
                  <a:lnTo>
                    <a:pt x="1075" y="17825"/>
                  </a:lnTo>
                  <a:lnTo>
                    <a:pt x="12255" y="18023"/>
                  </a:lnTo>
                  <a:lnTo>
                    <a:pt x="12812" y="11737"/>
                  </a:lnTo>
                  <a:lnTo>
                    <a:pt x="14901" y="2308"/>
                  </a:lnTo>
                  <a:cubicBezTo>
                    <a:pt x="14901" y="2308"/>
                    <a:pt x="14443" y="299"/>
                    <a:pt x="12673" y="120"/>
                  </a:cubicBezTo>
                  <a:cubicBezTo>
                    <a:pt x="11738" y="80"/>
                    <a:pt x="5830" y="1"/>
                    <a:pt x="5830"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0"/>
            <p:cNvSpPr/>
            <p:nvPr/>
          </p:nvSpPr>
          <p:spPr>
            <a:xfrm>
              <a:off x="4095553" y="1615995"/>
              <a:ext cx="317106" cy="620737"/>
            </a:xfrm>
            <a:custGeom>
              <a:rect b="b" l="l" r="r" t="t"/>
              <a:pathLst>
                <a:path extrusionOk="0" h="15617" w="7978">
                  <a:moveTo>
                    <a:pt x="2109" y="1"/>
                  </a:moveTo>
                  <a:cubicBezTo>
                    <a:pt x="537" y="160"/>
                    <a:pt x="120" y="1572"/>
                    <a:pt x="40" y="2686"/>
                  </a:cubicBezTo>
                  <a:cubicBezTo>
                    <a:pt x="0" y="3343"/>
                    <a:pt x="100" y="3980"/>
                    <a:pt x="279" y="4596"/>
                  </a:cubicBezTo>
                  <a:lnTo>
                    <a:pt x="2944" y="15617"/>
                  </a:lnTo>
                  <a:lnTo>
                    <a:pt x="7977" y="14105"/>
                  </a:lnTo>
                  <a:cubicBezTo>
                    <a:pt x="7977" y="14105"/>
                    <a:pt x="6366" y="6088"/>
                    <a:pt x="5570" y="3045"/>
                  </a:cubicBezTo>
                  <a:cubicBezTo>
                    <a:pt x="4735" y="1"/>
                    <a:pt x="2109" y="1"/>
                    <a:pt x="2109"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0"/>
            <p:cNvSpPr/>
            <p:nvPr/>
          </p:nvSpPr>
          <p:spPr>
            <a:xfrm>
              <a:off x="3863061" y="1541705"/>
              <a:ext cx="253072" cy="101237"/>
            </a:xfrm>
            <a:custGeom>
              <a:rect b="b" l="l" r="r" t="t"/>
              <a:pathLst>
                <a:path extrusionOk="0" h="2547" w="6367">
                  <a:moveTo>
                    <a:pt x="896" y="0"/>
                  </a:moveTo>
                  <a:lnTo>
                    <a:pt x="1" y="1691"/>
                  </a:lnTo>
                  <a:lnTo>
                    <a:pt x="2269" y="2546"/>
                  </a:lnTo>
                  <a:lnTo>
                    <a:pt x="6366" y="2089"/>
                  </a:lnTo>
                  <a:lnTo>
                    <a:pt x="6366" y="0"/>
                  </a:lnTo>
                  <a:lnTo>
                    <a:pt x="2865" y="855"/>
                  </a:lnTo>
                  <a:lnTo>
                    <a:pt x="2388" y="1591"/>
                  </a:lnTo>
                  <a:lnTo>
                    <a:pt x="2388" y="855"/>
                  </a:lnTo>
                  <a:lnTo>
                    <a:pt x="896" y="0"/>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0"/>
            <p:cNvSpPr/>
            <p:nvPr/>
          </p:nvSpPr>
          <p:spPr>
            <a:xfrm>
              <a:off x="3689119" y="1711592"/>
              <a:ext cx="64073" cy="389963"/>
            </a:xfrm>
            <a:custGeom>
              <a:rect b="b" l="l" r="r" t="t"/>
              <a:pathLst>
                <a:path extrusionOk="0" h="9811" w="1612">
                  <a:moveTo>
                    <a:pt x="1611" y="1"/>
                  </a:moveTo>
                  <a:cubicBezTo>
                    <a:pt x="1603" y="1"/>
                    <a:pt x="1544" y="121"/>
                    <a:pt x="1433" y="361"/>
                  </a:cubicBezTo>
                  <a:cubicBezTo>
                    <a:pt x="1572" y="142"/>
                    <a:pt x="1612" y="3"/>
                    <a:pt x="1612" y="3"/>
                  </a:cubicBezTo>
                  <a:cubicBezTo>
                    <a:pt x="1612" y="2"/>
                    <a:pt x="1611" y="1"/>
                    <a:pt x="1611" y="1"/>
                  </a:cubicBezTo>
                  <a:close/>
                  <a:moveTo>
                    <a:pt x="1433" y="361"/>
                  </a:moveTo>
                  <a:lnTo>
                    <a:pt x="1433" y="361"/>
                  </a:lnTo>
                  <a:cubicBezTo>
                    <a:pt x="1373" y="461"/>
                    <a:pt x="1274" y="580"/>
                    <a:pt x="1194" y="759"/>
                  </a:cubicBezTo>
                  <a:cubicBezTo>
                    <a:pt x="1114" y="938"/>
                    <a:pt x="1015" y="1097"/>
                    <a:pt x="915" y="1336"/>
                  </a:cubicBezTo>
                  <a:cubicBezTo>
                    <a:pt x="816" y="1535"/>
                    <a:pt x="717" y="1773"/>
                    <a:pt x="617" y="2032"/>
                  </a:cubicBezTo>
                  <a:cubicBezTo>
                    <a:pt x="518" y="2271"/>
                    <a:pt x="458" y="2549"/>
                    <a:pt x="358" y="2848"/>
                  </a:cubicBezTo>
                  <a:cubicBezTo>
                    <a:pt x="199" y="3444"/>
                    <a:pt x="80" y="4081"/>
                    <a:pt x="20" y="4797"/>
                  </a:cubicBezTo>
                  <a:cubicBezTo>
                    <a:pt x="0" y="5493"/>
                    <a:pt x="20" y="6170"/>
                    <a:pt x="100" y="6786"/>
                  </a:cubicBezTo>
                  <a:cubicBezTo>
                    <a:pt x="140" y="7125"/>
                    <a:pt x="179" y="7383"/>
                    <a:pt x="239" y="7662"/>
                  </a:cubicBezTo>
                  <a:cubicBezTo>
                    <a:pt x="299" y="7940"/>
                    <a:pt x="378" y="8179"/>
                    <a:pt x="438" y="8418"/>
                  </a:cubicBezTo>
                  <a:cubicBezTo>
                    <a:pt x="498" y="8636"/>
                    <a:pt x="577" y="8835"/>
                    <a:pt x="637" y="9014"/>
                  </a:cubicBezTo>
                  <a:cubicBezTo>
                    <a:pt x="697" y="9174"/>
                    <a:pt x="776" y="9333"/>
                    <a:pt x="816" y="9452"/>
                  </a:cubicBezTo>
                  <a:cubicBezTo>
                    <a:pt x="915" y="9671"/>
                    <a:pt x="995" y="9810"/>
                    <a:pt x="995" y="9810"/>
                  </a:cubicBezTo>
                  <a:lnTo>
                    <a:pt x="856" y="9432"/>
                  </a:lnTo>
                  <a:cubicBezTo>
                    <a:pt x="796" y="9313"/>
                    <a:pt x="717" y="9154"/>
                    <a:pt x="677" y="8975"/>
                  </a:cubicBezTo>
                  <a:cubicBezTo>
                    <a:pt x="597" y="8815"/>
                    <a:pt x="518" y="8617"/>
                    <a:pt x="478" y="8378"/>
                  </a:cubicBezTo>
                  <a:cubicBezTo>
                    <a:pt x="418" y="8179"/>
                    <a:pt x="358" y="7940"/>
                    <a:pt x="299" y="7662"/>
                  </a:cubicBezTo>
                  <a:cubicBezTo>
                    <a:pt x="219" y="7423"/>
                    <a:pt x="199" y="7125"/>
                    <a:pt x="160" y="6826"/>
                  </a:cubicBezTo>
                  <a:cubicBezTo>
                    <a:pt x="100" y="6190"/>
                    <a:pt x="60" y="5533"/>
                    <a:pt x="100" y="4837"/>
                  </a:cubicBezTo>
                  <a:cubicBezTo>
                    <a:pt x="160" y="4121"/>
                    <a:pt x="279" y="3464"/>
                    <a:pt x="418" y="2868"/>
                  </a:cubicBezTo>
                  <a:cubicBezTo>
                    <a:pt x="498" y="2569"/>
                    <a:pt x="577" y="2291"/>
                    <a:pt x="677" y="2052"/>
                  </a:cubicBezTo>
                  <a:cubicBezTo>
                    <a:pt x="736" y="1793"/>
                    <a:pt x="836" y="1575"/>
                    <a:pt x="935" y="1356"/>
                  </a:cubicBezTo>
                  <a:cubicBezTo>
                    <a:pt x="1035" y="1137"/>
                    <a:pt x="1134" y="958"/>
                    <a:pt x="1214" y="779"/>
                  </a:cubicBezTo>
                  <a:cubicBezTo>
                    <a:pt x="1293" y="600"/>
                    <a:pt x="1373" y="461"/>
                    <a:pt x="1433" y="36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0"/>
            <p:cNvSpPr/>
            <p:nvPr/>
          </p:nvSpPr>
          <p:spPr>
            <a:xfrm>
              <a:off x="3871766" y="1570960"/>
              <a:ext cx="75957" cy="79892"/>
            </a:xfrm>
            <a:custGeom>
              <a:rect b="b" l="l" r="r" t="t"/>
              <a:pathLst>
                <a:path extrusionOk="0" h="2010" w="1911">
                  <a:moveTo>
                    <a:pt x="1890" y="0"/>
                  </a:moveTo>
                  <a:cubicBezTo>
                    <a:pt x="1871" y="0"/>
                    <a:pt x="1791" y="159"/>
                    <a:pt x="1672" y="438"/>
                  </a:cubicBezTo>
                  <a:cubicBezTo>
                    <a:pt x="1552" y="736"/>
                    <a:pt x="1393" y="1154"/>
                    <a:pt x="1234" y="1631"/>
                  </a:cubicBezTo>
                  <a:lnTo>
                    <a:pt x="1178" y="1784"/>
                  </a:lnTo>
                  <a:lnTo>
                    <a:pt x="1178" y="1784"/>
                  </a:lnTo>
                  <a:cubicBezTo>
                    <a:pt x="495" y="1357"/>
                    <a:pt x="73" y="913"/>
                    <a:pt x="7" y="913"/>
                  </a:cubicBezTo>
                  <a:cubicBezTo>
                    <a:pt x="4" y="913"/>
                    <a:pt x="2" y="914"/>
                    <a:pt x="1" y="915"/>
                  </a:cubicBezTo>
                  <a:cubicBezTo>
                    <a:pt x="1" y="915"/>
                    <a:pt x="100" y="1054"/>
                    <a:pt x="299" y="1253"/>
                  </a:cubicBezTo>
                  <a:cubicBezTo>
                    <a:pt x="498" y="1452"/>
                    <a:pt x="836" y="1731"/>
                    <a:pt x="1194" y="1950"/>
                  </a:cubicBezTo>
                  <a:lnTo>
                    <a:pt x="1274" y="2009"/>
                  </a:lnTo>
                  <a:lnTo>
                    <a:pt x="1294" y="1930"/>
                  </a:lnTo>
                  <a:lnTo>
                    <a:pt x="1373" y="1711"/>
                  </a:lnTo>
                  <a:lnTo>
                    <a:pt x="1771" y="517"/>
                  </a:lnTo>
                  <a:cubicBezTo>
                    <a:pt x="1871" y="199"/>
                    <a:pt x="1910" y="0"/>
                    <a:pt x="189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0"/>
            <p:cNvSpPr/>
            <p:nvPr/>
          </p:nvSpPr>
          <p:spPr>
            <a:xfrm>
              <a:off x="3976147" y="1575690"/>
              <a:ext cx="85417" cy="86212"/>
            </a:xfrm>
            <a:custGeom>
              <a:rect b="b" l="l" r="r" t="t"/>
              <a:pathLst>
                <a:path extrusionOk="0" h="2169" w="2149">
                  <a:moveTo>
                    <a:pt x="0" y="0"/>
                  </a:moveTo>
                  <a:cubicBezTo>
                    <a:pt x="0" y="0"/>
                    <a:pt x="0" y="219"/>
                    <a:pt x="40" y="597"/>
                  </a:cubicBezTo>
                  <a:cubicBezTo>
                    <a:pt x="100" y="935"/>
                    <a:pt x="160" y="1473"/>
                    <a:pt x="239" y="2010"/>
                  </a:cubicBezTo>
                  <a:lnTo>
                    <a:pt x="239" y="2089"/>
                  </a:lnTo>
                  <a:lnTo>
                    <a:pt x="239" y="2169"/>
                  </a:lnTo>
                  <a:lnTo>
                    <a:pt x="319" y="2129"/>
                  </a:lnTo>
                  <a:cubicBezTo>
                    <a:pt x="836" y="1970"/>
                    <a:pt x="1313" y="1791"/>
                    <a:pt x="1632" y="1671"/>
                  </a:cubicBezTo>
                  <a:cubicBezTo>
                    <a:pt x="1950" y="1532"/>
                    <a:pt x="2149" y="1473"/>
                    <a:pt x="2149" y="1433"/>
                  </a:cubicBezTo>
                  <a:cubicBezTo>
                    <a:pt x="2149" y="1430"/>
                    <a:pt x="2145" y="1429"/>
                    <a:pt x="2138" y="1429"/>
                  </a:cubicBezTo>
                  <a:cubicBezTo>
                    <a:pt x="2091" y="1429"/>
                    <a:pt x="1887" y="1488"/>
                    <a:pt x="1592" y="1592"/>
                  </a:cubicBezTo>
                  <a:cubicBezTo>
                    <a:pt x="1270" y="1686"/>
                    <a:pt x="841" y="1817"/>
                    <a:pt x="338" y="1983"/>
                  </a:cubicBezTo>
                  <a:lnTo>
                    <a:pt x="338" y="1983"/>
                  </a:lnTo>
                  <a:cubicBezTo>
                    <a:pt x="259" y="1429"/>
                    <a:pt x="199" y="934"/>
                    <a:pt x="120" y="577"/>
                  </a:cubicBezTo>
                  <a:cubicBezTo>
                    <a:pt x="60" y="219"/>
                    <a:pt x="20" y="0"/>
                    <a:pt x="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0"/>
            <p:cNvSpPr/>
            <p:nvPr/>
          </p:nvSpPr>
          <p:spPr>
            <a:xfrm>
              <a:off x="4133513" y="2231946"/>
              <a:ext cx="25319" cy="79137"/>
            </a:xfrm>
            <a:custGeom>
              <a:rect b="b" l="l" r="r" t="t"/>
              <a:pathLst>
                <a:path extrusionOk="0" h="1991" w="637">
                  <a:moveTo>
                    <a:pt x="62" y="1"/>
                  </a:moveTo>
                  <a:cubicBezTo>
                    <a:pt x="61" y="1"/>
                    <a:pt x="60" y="1"/>
                    <a:pt x="60" y="1"/>
                  </a:cubicBezTo>
                  <a:cubicBezTo>
                    <a:pt x="0" y="1"/>
                    <a:pt x="279" y="399"/>
                    <a:pt x="418" y="976"/>
                  </a:cubicBezTo>
                  <a:cubicBezTo>
                    <a:pt x="517" y="1513"/>
                    <a:pt x="358" y="1991"/>
                    <a:pt x="418" y="1991"/>
                  </a:cubicBezTo>
                  <a:cubicBezTo>
                    <a:pt x="438" y="1991"/>
                    <a:pt x="637" y="1533"/>
                    <a:pt x="537" y="936"/>
                  </a:cubicBezTo>
                  <a:cubicBezTo>
                    <a:pt x="440" y="355"/>
                    <a:pt x="98" y="1"/>
                    <a:pt x="62"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0"/>
            <p:cNvSpPr/>
            <p:nvPr/>
          </p:nvSpPr>
          <p:spPr>
            <a:xfrm>
              <a:off x="4195959" y="2106260"/>
              <a:ext cx="200089" cy="38277"/>
            </a:xfrm>
            <a:custGeom>
              <a:rect b="b" l="l" r="r" t="t"/>
              <a:pathLst>
                <a:path extrusionOk="0" h="963" w="5034">
                  <a:moveTo>
                    <a:pt x="5033" y="0"/>
                  </a:moveTo>
                  <a:cubicBezTo>
                    <a:pt x="4994" y="0"/>
                    <a:pt x="4735" y="60"/>
                    <a:pt x="4278" y="120"/>
                  </a:cubicBezTo>
                  <a:cubicBezTo>
                    <a:pt x="3840" y="219"/>
                    <a:pt x="3203" y="359"/>
                    <a:pt x="2507" y="478"/>
                  </a:cubicBezTo>
                  <a:cubicBezTo>
                    <a:pt x="1851" y="617"/>
                    <a:pt x="1194" y="717"/>
                    <a:pt x="757" y="796"/>
                  </a:cubicBezTo>
                  <a:cubicBezTo>
                    <a:pt x="279" y="876"/>
                    <a:pt x="1" y="916"/>
                    <a:pt x="1" y="955"/>
                  </a:cubicBezTo>
                  <a:cubicBezTo>
                    <a:pt x="1" y="960"/>
                    <a:pt x="19" y="963"/>
                    <a:pt x="54" y="963"/>
                  </a:cubicBezTo>
                  <a:cubicBezTo>
                    <a:pt x="160" y="963"/>
                    <a:pt x="413" y="940"/>
                    <a:pt x="757" y="896"/>
                  </a:cubicBezTo>
                  <a:cubicBezTo>
                    <a:pt x="1234" y="856"/>
                    <a:pt x="1851" y="756"/>
                    <a:pt x="2547" y="617"/>
                  </a:cubicBezTo>
                  <a:cubicBezTo>
                    <a:pt x="3243" y="478"/>
                    <a:pt x="3860" y="359"/>
                    <a:pt x="4297" y="219"/>
                  </a:cubicBezTo>
                  <a:cubicBezTo>
                    <a:pt x="4755" y="100"/>
                    <a:pt x="5033" y="20"/>
                    <a:pt x="50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0"/>
            <p:cNvSpPr/>
            <p:nvPr/>
          </p:nvSpPr>
          <p:spPr>
            <a:xfrm>
              <a:off x="4167499" y="1985661"/>
              <a:ext cx="205614" cy="55925"/>
            </a:xfrm>
            <a:custGeom>
              <a:rect b="b" l="l" r="r" t="t"/>
              <a:pathLst>
                <a:path extrusionOk="0" h="1407" w="5173">
                  <a:moveTo>
                    <a:pt x="5138" y="0"/>
                  </a:moveTo>
                  <a:cubicBezTo>
                    <a:pt x="5048" y="0"/>
                    <a:pt x="4790" y="72"/>
                    <a:pt x="4397" y="170"/>
                  </a:cubicBezTo>
                  <a:cubicBezTo>
                    <a:pt x="3939" y="309"/>
                    <a:pt x="3283" y="448"/>
                    <a:pt x="2567" y="627"/>
                  </a:cubicBezTo>
                  <a:cubicBezTo>
                    <a:pt x="1870" y="806"/>
                    <a:pt x="1214" y="966"/>
                    <a:pt x="756" y="1125"/>
                  </a:cubicBezTo>
                  <a:cubicBezTo>
                    <a:pt x="279" y="1264"/>
                    <a:pt x="0" y="1363"/>
                    <a:pt x="0" y="1403"/>
                  </a:cubicBezTo>
                  <a:cubicBezTo>
                    <a:pt x="3" y="1405"/>
                    <a:pt x="7" y="1406"/>
                    <a:pt x="15" y="1406"/>
                  </a:cubicBezTo>
                  <a:cubicBezTo>
                    <a:pt x="80" y="1406"/>
                    <a:pt x="348" y="1331"/>
                    <a:pt x="776" y="1224"/>
                  </a:cubicBezTo>
                  <a:cubicBezTo>
                    <a:pt x="1254" y="1105"/>
                    <a:pt x="1890" y="946"/>
                    <a:pt x="2606" y="767"/>
                  </a:cubicBezTo>
                  <a:cubicBezTo>
                    <a:pt x="3303" y="608"/>
                    <a:pt x="3959" y="429"/>
                    <a:pt x="4437" y="269"/>
                  </a:cubicBezTo>
                  <a:cubicBezTo>
                    <a:pt x="4894" y="130"/>
                    <a:pt x="5173" y="31"/>
                    <a:pt x="5173" y="11"/>
                  </a:cubicBezTo>
                  <a:cubicBezTo>
                    <a:pt x="5169" y="4"/>
                    <a:pt x="5157" y="0"/>
                    <a:pt x="51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0"/>
            <p:cNvSpPr/>
            <p:nvPr/>
          </p:nvSpPr>
          <p:spPr>
            <a:xfrm>
              <a:off x="4144564" y="1937048"/>
              <a:ext cx="68048" cy="299696"/>
            </a:xfrm>
            <a:custGeom>
              <a:rect b="b" l="l" r="r" t="t"/>
              <a:pathLst>
                <a:path extrusionOk="0" h="7540" w="1712">
                  <a:moveTo>
                    <a:pt x="1" y="0"/>
                  </a:moveTo>
                  <a:cubicBezTo>
                    <a:pt x="1" y="1"/>
                    <a:pt x="40" y="100"/>
                    <a:pt x="60" y="299"/>
                  </a:cubicBezTo>
                  <a:cubicBezTo>
                    <a:pt x="100" y="518"/>
                    <a:pt x="160" y="796"/>
                    <a:pt x="219" y="1114"/>
                  </a:cubicBezTo>
                  <a:cubicBezTo>
                    <a:pt x="359" y="1791"/>
                    <a:pt x="577" y="2746"/>
                    <a:pt x="796" y="3780"/>
                  </a:cubicBezTo>
                  <a:cubicBezTo>
                    <a:pt x="1055" y="4834"/>
                    <a:pt x="1254" y="5769"/>
                    <a:pt x="1413" y="6446"/>
                  </a:cubicBezTo>
                  <a:cubicBezTo>
                    <a:pt x="1493" y="6764"/>
                    <a:pt x="1572" y="7023"/>
                    <a:pt x="1612" y="7241"/>
                  </a:cubicBezTo>
                  <a:cubicBezTo>
                    <a:pt x="1672" y="7440"/>
                    <a:pt x="1711" y="7540"/>
                    <a:pt x="1711" y="7540"/>
                  </a:cubicBezTo>
                  <a:cubicBezTo>
                    <a:pt x="1711" y="7540"/>
                    <a:pt x="1711" y="7440"/>
                    <a:pt x="1672" y="7241"/>
                  </a:cubicBezTo>
                  <a:cubicBezTo>
                    <a:pt x="1612" y="7023"/>
                    <a:pt x="1572" y="6744"/>
                    <a:pt x="1493" y="6426"/>
                  </a:cubicBezTo>
                  <a:cubicBezTo>
                    <a:pt x="1373" y="5749"/>
                    <a:pt x="1154" y="4814"/>
                    <a:pt x="916" y="3760"/>
                  </a:cubicBezTo>
                  <a:cubicBezTo>
                    <a:pt x="677" y="2706"/>
                    <a:pt x="478" y="1771"/>
                    <a:pt x="299" y="1095"/>
                  </a:cubicBezTo>
                  <a:cubicBezTo>
                    <a:pt x="219" y="776"/>
                    <a:pt x="160" y="518"/>
                    <a:pt x="100" y="299"/>
                  </a:cubicBezTo>
                  <a:cubicBezTo>
                    <a:pt x="60" y="100"/>
                    <a:pt x="1" y="1"/>
                    <a:pt x="1"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0"/>
            <p:cNvSpPr/>
            <p:nvPr/>
          </p:nvSpPr>
          <p:spPr>
            <a:xfrm>
              <a:off x="3697029" y="1873649"/>
              <a:ext cx="665015" cy="18562"/>
            </a:xfrm>
            <a:custGeom>
              <a:rect b="b" l="l" r="r" t="t"/>
              <a:pathLst>
                <a:path extrusionOk="0" h="467" w="16731">
                  <a:moveTo>
                    <a:pt x="176" y="0"/>
                  </a:moveTo>
                  <a:cubicBezTo>
                    <a:pt x="61" y="0"/>
                    <a:pt x="0" y="1"/>
                    <a:pt x="0" y="4"/>
                  </a:cubicBezTo>
                  <a:cubicBezTo>
                    <a:pt x="0" y="64"/>
                    <a:pt x="3720" y="183"/>
                    <a:pt x="8355" y="302"/>
                  </a:cubicBezTo>
                  <a:cubicBezTo>
                    <a:pt x="12240" y="420"/>
                    <a:pt x="15518" y="466"/>
                    <a:pt x="16459" y="466"/>
                  </a:cubicBezTo>
                  <a:cubicBezTo>
                    <a:pt x="16636" y="466"/>
                    <a:pt x="16730" y="465"/>
                    <a:pt x="16730" y="462"/>
                  </a:cubicBezTo>
                  <a:cubicBezTo>
                    <a:pt x="16730" y="442"/>
                    <a:pt x="12970" y="302"/>
                    <a:pt x="8375" y="163"/>
                  </a:cubicBezTo>
                  <a:cubicBezTo>
                    <a:pt x="4346" y="59"/>
                    <a:pt x="969" y="0"/>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a:off x="3739720" y="1721966"/>
              <a:ext cx="570933" cy="17767"/>
            </a:xfrm>
            <a:custGeom>
              <a:rect b="b" l="l" r="r" t="t"/>
              <a:pathLst>
                <a:path extrusionOk="0" h="447" w="14364">
                  <a:moveTo>
                    <a:pt x="13786" y="1"/>
                  </a:moveTo>
                  <a:cubicBezTo>
                    <a:pt x="13388" y="20"/>
                    <a:pt x="12891" y="40"/>
                    <a:pt x="12254" y="60"/>
                  </a:cubicBezTo>
                  <a:cubicBezTo>
                    <a:pt x="10961" y="120"/>
                    <a:pt x="9171" y="200"/>
                    <a:pt x="7182" y="239"/>
                  </a:cubicBezTo>
                  <a:cubicBezTo>
                    <a:pt x="5193" y="299"/>
                    <a:pt x="3402" y="319"/>
                    <a:pt x="2109" y="339"/>
                  </a:cubicBezTo>
                  <a:cubicBezTo>
                    <a:pt x="1453" y="379"/>
                    <a:pt x="936" y="379"/>
                    <a:pt x="558" y="379"/>
                  </a:cubicBezTo>
                  <a:lnTo>
                    <a:pt x="1" y="379"/>
                  </a:lnTo>
                  <a:cubicBezTo>
                    <a:pt x="1" y="398"/>
                    <a:pt x="40" y="398"/>
                    <a:pt x="140" y="398"/>
                  </a:cubicBezTo>
                  <a:cubicBezTo>
                    <a:pt x="259" y="418"/>
                    <a:pt x="398" y="418"/>
                    <a:pt x="558" y="418"/>
                  </a:cubicBezTo>
                  <a:cubicBezTo>
                    <a:pt x="936" y="438"/>
                    <a:pt x="1453" y="438"/>
                    <a:pt x="2109" y="438"/>
                  </a:cubicBezTo>
                  <a:cubicBezTo>
                    <a:pt x="2456" y="444"/>
                    <a:pt x="2838" y="446"/>
                    <a:pt x="3250" y="446"/>
                  </a:cubicBezTo>
                  <a:cubicBezTo>
                    <a:pt x="4376" y="446"/>
                    <a:pt x="5726" y="428"/>
                    <a:pt x="7182" y="398"/>
                  </a:cubicBezTo>
                  <a:cubicBezTo>
                    <a:pt x="9171" y="339"/>
                    <a:pt x="10961" y="239"/>
                    <a:pt x="12254" y="180"/>
                  </a:cubicBezTo>
                  <a:cubicBezTo>
                    <a:pt x="12891" y="140"/>
                    <a:pt x="13428" y="100"/>
                    <a:pt x="13786" y="80"/>
                  </a:cubicBezTo>
                  <a:cubicBezTo>
                    <a:pt x="13965" y="80"/>
                    <a:pt x="14124" y="40"/>
                    <a:pt x="14224" y="40"/>
                  </a:cubicBezTo>
                  <a:cubicBezTo>
                    <a:pt x="14323" y="20"/>
                    <a:pt x="14363" y="20"/>
                    <a:pt x="14363" y="20"/>
                  </a:cubicBezTo>
                  <a:cubicBezTo>
                    <a:pt x="14363" y="20"/>
                    <a:pt x="14323" y="20"/>
                    <a:pt x="142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0"/>
            <p:cNvSpPr/>
            <p:nvPr/>
          </p:nvSpPr>
          <p:spPr>
            <a:xfrm>
              <a:off x="3598174" y="1551960"/>
              <a:ext cx="158195" cy="178745"/>
            </a:xfrm>
            <a:custGeom>
              <a:rect b="b" l="l" r="r" t="t"/>
              <a:pathLst>
                <a:path extrusionOk="0" h="4497" w="3980">
                  <a:moveTo>
                    <a:pt x="3958" y="0"/>
                  </a:moveTo>
                  <a:cubicBezTo>
                    <a:pt x="3902" y="0"/>
                    <a:pt x="2994" y="988"/>
                    <a:pt x="1930" y="2209"/>
                  </a:cubicBezTo>
                  <a:cubicBezTo>
                    <a:pt x="836" y="3462"/>
                    <a:pt x="1" y="4477"/>
                    <a:pt x="21" y="4496"/>
                  </a:cubicBezTo>
                  <a:cubicBezTo>
                    <a:pt x="21" y="4497"/>
                    <a:pt x="21" y="4497"/>
                    <a:pt x="21" y="4497"/>
                  </a:cubicBezTo>
                  <a:cubicBezTo>
                    <a:pt x="58" y="4497"/>
                    <a:pt x="946" y="3510"/>
                    <a:pt x="2030" y="2288"/>
                  </a:cubicBezTo>
                  <a:cubicBezTo>
                    <a:pt x="3124" y="1035"/>
                    <a:pt x="3979" y="21"/>
                    <a:pt x="3959" y="1"/>
                  </a:cubicBezTo>
                  <a:cubicBezTo>
                    <a:pt x="3959" y="0"/>
                    <a:pt x="3959" y="0"/>
                    <a:pt x="39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0"/>
            <p:cNvSpPr/>
            <p:nvPr/>
          </p:nvSpPr>
          <p:spPr>
            <a:xfrm>
              <a:off x="3704144" y="2033320"/>
              <a:ext cx="452287" cy="44557"/>
            </a:xfrm>
            <a:custGeom>
              <a:rect b="b" l="l" r="r" t="t"/>
              <a:pathLst>
                <a:path extrusionOk="0" h="1121" w="11379">
                  <a:moveTo>
                    <a:pt x="41" y="1"/>
                  </a:moveTo>
                  <a:cubicBezTo>
                    <a:pt x="14" y="1"/>
                    <a:pt x="0" y="2"/>
                    <a:pt x="0" y="5"/>
                  </a:cubicBezTo>
                  <a:cubicBezTo>
                    <a:pt x="0" y="25"/>
                    <a:pt x="2527" y="304"/>
                    <a:pt x="5690" y="622"/>
                  </a:cubicBezTo>
                  <a:cubicBezTo>
                    <a:pt x="8681" y="908"/>
                    <a:pt x="11161" y="1121"/>
                    <a:pt x="11365" y="1121"/>
                  </a:cubicBezTo>
                  <a:cubicBezTo>
                    <a:pt x="11374" y="1121"/>
                    <a:pt x="11379" y="1120"/>
                    <a:pt x="11379" y="1119"/>
                  </a:cubicBezTo>
                  <a:cubicBezTo>
                    <a:pt x="11379" y="1060"/>
                    <a:pt x="8853" y="801"/>
                    <a:pt x="5690" y="503"/>
                  </a:cubicBezTo>
                  <a:cubicBezTo>
                    <a:pt x="2778" y="226"/>
                    <a:pt x="378"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0"/>
            <p:cNvSpPr/>
            <p:nvPr/>
          </p:nvSpPr>
          <p:spPr>
            <a:xfrm>
              <a:off x="3720760" y="2204003"/>
              <a:ext cx="440442" cy="10493"/>
            </a:xfrm>
            <a:custGeom>
              <a:rect b="b" l="l" r="r" t="t"/>
              <a:pathLst>
                <a:path extrusionOk="0" h="264" w="11081">
                  <a:moveTo>
                    <a:pt x="519" y="0"/>
                  </a:moveTo>
                  <a:cubicBezTo>
                    <a:pt x="199" y="0"/>
                    <a:pt x="20" y="3"/>
                    <a:pt x="20" y="8"/>
                  </a:cubicBezTo>
                  <a:cubicBezTo>
                    <a:pt x="0" y="48"/>
                    <a:pt x="2487" y="128"/>
                    <a:pt x="5550" y="207"/>
                  </a:cubicBezTo>
                  <a:cubicBezTo>
                    <a:pt x="7702" y="235"/>
                    <a:pt x="9576" y="263"/>
                    <a:pt x="10489" y="263"/>
                  </a:cubicBezTo>
                  <a:cubicBezTo>
                    <a:pt x="10867" y="263"/>
                    <a:pt x="11080" y="259"/>
                    <a:pt x="11080" y="247"/>
                  </a:cubicBezTo>
                  <a:cubicBezTo>
                    <a:pt x="11080" y="227"/>
                    <a:pt x="8634" y="128"/>
                    <a:pt x="5570" y="48"/>
                  </a:cubicBezTo>
                  <a:cubicBezTo>
                    <a:pt x="3327" y="19"/>
                    <a:pt x="1394" y="0"/>
                    <a:pt x="5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0"/>
            <p:cNvSpPr/>
            <p:nvPr/>
          </p:nvSpPr>
          <p:spPr>
            <a:xfrm>
              <a:off x="3863061" y="1601765"/>
              <a:ext cx="98097" cy="709294"/>
            </a:xfrm>
            <a:custGeom>
              <a:rect b="b" l="l" r="r" t="t"/>
              <a:pathLst>
                <a:path extrusionOk="0" h="17845" w="2468">
                  <a:moveTo>
                    <a:pt x="2468" y="1"/>
                  </a:moveTo>
                  <a:cubicBezTo>
                    <a:pt x="2467" y="1"/>
                    <a:pt x="2448" y="61"/>
                    <a:pt x="2388" y="180"/>
                  </a:cubicBezTo>
                  <a:cubicBezTo>
                    <a:pt x="2328" y="319"/>
                    <a:pt x="2288" y="478"/>
                    <a:pt x="2209" y="677"/>
                  </a:cubicBezTo>
                  <a:cubicBezTo>
                    <a:pt x="2090" y="1115"/>
                    <a:pt x="1891" y="1751"/>
                    <a:pt x="1712" y="2547"/>
                  </a:cubicBezTo>
                  <a:cubicBezTo>
                    <a:pt x="1314" y="4139"/>
                    <a:pt x="1035" y="6386"/>
                    <a:pt x="797" y="8873"/>
                  </a:cubicBezTo>
                  <a:cubicBezTo>
                    <a:pt x="677" y="10087"/>
                    <a:pt x="538" y="11280"/>
                    <a:pt x="419" y="12354"/>
                  </a:cubicBezTo>
                  <a:cubicBezTo>
                    <a:pt x="339" y="12871"/>
                    <a:pt x="279" y="13389"/>
                    <a:pt x="220" y="13866"/>
                  </a:cubicBezTo>
                  <a:cubicBezTo>
                    <a:pt x="180" y="14363"/>
                    <a:pt x="120" y="14801"/>
                    <a:pt x="100" y="15199"/>
                  </a:cubicBezTo>
                  <a:cubicBezTo>
                    <a:pt x="21" y="16015"/>
                    <a:pt x="1" y="16691"/>
                    <a:pt x="1" y="17148"/>
                  </a:cubicBezTo>
                  <a:lnTo>
                    <a:pt x="1" y="17666"/>
                  </a:lnTo>
                  <a:lnTo>
                    <a:pt x="1" y="17845"/>
                  </a:lnTo>
                  <a:cubicBezTo>
                    <a:pt x="1" y="17845"/>
                    <a:pt x="21" y="17765"/>
                    <a:pt x="80" y="17646"/>
                  </a:cubicBezTo>
                  <a:cubicBezTo>
                    <a:pt x="80" y="17507"/>
                    <a:pt x="100" y="17347"/>
                    <a:pt x="100" y="17109"/>
                  </a:cubicBezTo>
                  <a:cubicBezTo>
                    <a:pt x="120" y="16651"/>
                    <a:pt x="160" y="15995"/>
                    <a:pt x="220" y="15179"/>
                  </a:cubicBezTo>
                  <a:cubicBezTo>
                    <a:pt x="240" y="14781"/>
                    <a:pt x="299" y="14344"/>
                    <a:pt x="339" y="13866"/>
                  </a:cubicBezTo>
                  <a:cubicBezTo>
                    <a:pt x="399" y="13389"/>
                    <a:pt x="478" y="12891"/>
                    <a:pt x="538" y="12354"/>
                  </a:cubicBezTo>
                  <a:cubicBezTo>
                    <a:pt x="677" y="11280"/>
                    <a:pt x="797" y="10106"/>
                    <a:pt x="916" y="8873"/>
                  </a:cubicBezTo>
                  <a:cubicBezTo>
                    <a:pt x="1174" y="6386"/>
                    <a:pt x="1433" y="4139"/>
                    <a:pt x="1791" y="2547"/>
                  </a:cubicBezTo>
                  <a:cubicBezTo>
                    <a:pt x="1970" y="1751"/>
                    <a:pt x="2149" y="1135"/>
                    <a:pt x="2269" y="677"/>
                  </a:cubicBezTo>
                  <a:cubicBezTo>
                    <a:pt x="2328" y="478"/>
                    <a:pt x="2368" y="319"/>
                    <a:pt x="2408" y="180"/>
                  </a:cubicBezTo>
                  <a:cubicBezTo>
                    <a:pt x="2467" y="81"/>
                    <a:pt x="2468" y="1"/>
                    <a:pt x="246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0"/>
            <p:cNvSpPr/>
            <p:nvPr/>
          </p:nvSpPr>
          <p:spPr>
            <a:xfrm>
              <a:off x="4022812" y="1873808"/>
              <a:ext cx="108352" cy="27704"/>
            </a:xfrm>
            <a:custGeom>
              <a:rect b="b" l="l" r="r" t="t"/>
              <a:pathLst>
                <a:path extrusionOk="0" h="697" w="2726">
                  <a:moveTo>
                    <a:pt x="0" y="0"/>
                  </a:moveTo>
                  <a:lnTo>
                    <a:pt x="0" y="696"/>
                  </a:lnTo>
                  <a:lnTo>
                    <a:pt x="2725" y="696"/>
                  </a:lnTo>
                  <a:lnTo>
                    <a:pt x="272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0"/>
            <p:cNvSpPr/>
            <p:nvPr/>
          </p:nvSpPr>
          <p:spPr>
            <a:xfrm>
              <a:off x="4100283" y="1959189"/>
              <a:ext cx="75957" cy="245958"/>
            </a:xfrm>
            <a:custGeom>
              <a:rect b="b" l="l" r="r" t="t"/>
              <a:pathLst>
                <a:path extrusionOk="0" h="6188" w="1911">
                  <a:moveTo>
                    <a:pt x="1214" y="0"/>
                  </a:moveTo>
                  <a:cubicBezTo>
                    <a:pt x="1" y="1831"/>
                    <a:pt x="80" y="4417"/>
                    <a:pt x="1413" y="6187"/>
                  </a:cubicBezTo>
                  <a:cubicBezTo>
                    <a:pt x="1592" y="5013"/>
                    <a:pt x="1771" y="3860"/>
                    <a:pt x="1910" y="2706"/>
                  </a:cubicBezTo>
                  <a:lnTo>
                    <a:pt x="121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0"/>
            <p:cNvSpPr/>
            <p:nvPr/>
          </p:nvSpPr>
          <p:spPr>
            <a:xfrm>
              <a:off x="4030722" y="1226535"/>
              <a:ext cx="160540" cy="591125"/>
            </a:xfrm>
            <a:custGeom>
              <a:rect b="b" l="l" r="r" t="t"/>
              <a:pathLst>
                <a:path extrusionOk="0" h="14872" w="4039">
                  <a:moveTo>
                    <a:pt x="2729" y="1"/>
                  </a:moveTo>
                  <a:cubicBezTo>
                    <a:pt x="2351" y="1"/>
                    <a:pt x="1965" y="224"/>
                    <a:pt x="1850" y="569"/>
                  </a:cubicBezTo>
                  <a:lnTo>
                    <a:pt x="1373" y="1066"/>
                  </a:lnTo>
                  <a:cubicBezTo>
                    <a:pt x="1691" y="1723"/>
                    <a:pt x="1552" y="2518"/>
                    <a:pt x="1293" y="3214"/>
                  </a:cubicBezTo>
                  <a:cubicBezTo>
                    <a:pt x="1074" y="3911"/>
                    <a:pt x="776" y="4607"/>
                    <a:pt x="836" y="5323"/>
                  </a:cubicBezTo>
                  <a:cubicBezTo>
                    <a:pt x="875" y="5999"/>
                    <a:pt x="1253" y="6616"/>
                    <a:pt x="1293" y="7292"/>
                  </a:cubicBezTo>
                  <a:cubicBezTo>
                    <a:pt x="1412" y="8426"/>
                    <a:pt x="676" y="9461"/>
                    <a:pt x="378" y="10555"/>
                  </a:cubicBezTo>
                  <a:cubicBezTo>
                    <a:pt x="0" y="11967"/>
                    <a:pt x="378" y="13559"/>
                    <a:pt x="1353" y="14653"/>
                  </a:cubicBezTo>
                  <a:cubicBezTo>
                    <a:pt x="1452" y="14752"/>
                    <a:pt x="1572" y="14872"/>
                    <a:pt x="1731" y="14872"/>
                  </a:cubicBezTo>
                  <a:cubicBezTo>
                    <a:pt x="1910" y="14872"/>
                    <a:pt x="2029" y="14693"/>
                    <a:pt x="2069" y="14533"/>
                  </a:cubicBezTo>
                  <a:cubicBezTo>
                    <a:pt x="2089" y="14354"/>
                    <a:pt x="2069" y="14175"/>
                    <a:pt x="2069" y="13996"/>
                  </a:cubicBezTo>
                  <a:cubicBezTo>
                    <a:pt x="1930" y="12385"/>
                    <a:pt x="3501" y="11072"/>
                    <a:pt x="3740" y="9461"/>
                  </a:cubicBezTo>
                  <a:cubicBezTo>
                    <a:pt x="3899" y="8406"/>
                    <a:pt x="3441" y="7372"/>
                    <a:pt x="3402" y="6298"/>
                  </a:cubicBezTo>
                  <a:cubicBezTo>
                    <a:pt x="3322" y="4945"/>
                    <a:pt x="3819" y="3652"/>
                    <a:pt x="3959" y="2339"/>
                  </a:cubicBezTo>
                  <a:cubicBezTo>
                    <a:pt x="4018" y="1902"/>
                    <a:pt x="4038" y="1424"/>
                    <a:pt x="3899" y="967"/>
                  </a:cubicBezTo>
                  <a:cubicBezTo>
                    <a:pt x="3740" y="549"/>
                    <a:pt x="3422" y="151"/>
                    <a:pt x="2964" y="32"/>
                  </a:cubicBezTo>
                  <a:cubicBezTo>
                    <a:pt x="2888" y="11"/>
                    <a:pt x="2809" y="1"/>
                    <a:pt x="272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0"/>
            <p:cNvSpPr/>
            <p:nvPr/>
          </p:nvSpPr>
          <p:spPr>
            <a:xfrm>
              <a:off x="2437423" y="1062172"/>
              <a:ext cx="555869" cy="963082"/>
            </a:xfrm>
            <a:custGeom>
              <a:rect b="b" l="l" r="r" t="t"/>
              <a:pathLst>
                <a:path extrusionOk="0" h="24230" w="13985">
                  <a:moveTo>
                    <a:pt x="9069" y="0"/>
                  </a:moveTo>
                  <a:cubicBezTo>
                    <a:pt x="8681" y="0"/>
                    <a:pt x="8499" y="2390"/>
                    <a:pt x="8057" y="2774"/>
                  </a:cubicBezTo>
                  <a:cubicBezTo>
                    <a:pt x="8022" y="2806"/>
                    <a:pt x="7995" y="2820"/>
                    <a:pt x="7974" y="2820"/>
                  </a:cubicBezTo>
                  <a:cubicBezTo>
                    <a:pt x="7729" y="2820"/>
                    <a:pt x="8324" y="852"/>
                    <a:pt x="7957" y="705"/>
                  </a:cubicBezTo>
                  <a:cubicBezTo>
                    <a:pt x="7934" y="699"/>
                    <a:pt x="7912" y="692"/>
                    <a:pt x="7889" y="692"/>
                  </a:cubicBezTo>
                  <a:cubicBezTo>
                    <a:pt x="7774" y="692"/>
                    <a:pt x="7656" y="858"/>
                    <a:pt x="7440" y="2018"/>
                  </a:cubicBezTo>
                  <a:cubicBezTo>
                    <a:pt x="7321" y="2695"/>
                    <a:pt x="7201" y="5062"/>
                    <a:pt x="7201" y="5062"/>
                  </a:cubicBezTo>
                  <a:lnTo>
                    <a:pt x="5968" y="7469"/>
                  </a:lnTo>
                  <a:lnTo>
                    <a:pt x="6008" y="7489"/>
                  </a:lnTo>
                  <a:lnTo>
                    <a:pt x="975" y="18092"/>
                  </a:lnTo>
                  <a:cubicBezTo>
                    <a:pt x="0" y="20618"/>
                    <a:pt x="1572" y="22687"/>
                    <a:pt x="3163" y="23602"/>
                  </a:cubicBezTo>
                  <a:cubicBezTo>
                    <a:pt x="3867" y="24020"/>
                    <a:pt x="4653" y="24230"/>
                    <a:pt x="5438" y="24230"/>
                  </a:cubicBezTo>
                  <a:cubicBezTo>
                    <a:pt x="6295" y="24230"/>
                    <a:pt x="7150" y="23981"/>
                    <a:pt x="7898" y="23482"/>
                  </a:cubicBezTo>
                  <a:lnTo>
                    <a:pt x="13985" y="19424"/>
                  </a:lnTo>
                  <a:lnTo>
                    <a:pt x="11379" y="15147"/>
                  </a:lnTo>
                  <a:lnTo>
                    <a:pt x="6107" y="18489"/>
                  </a:lnTo>
                  <a:lnTo>
                    <a:pt x="9827" y="8265"/>
                  </a:lnTo>
                  <a:lnTo>
                    <a:pt x="10842" y="6255"/>
                  </a:lnTo>
                  <a:cubicBezTo>
                    <a:pt x="10981" y="6076"/>
                    <a:pt x="11140" y="5877"/>
                    <a:pt x="11339" y="5659"/>
                  </a:cubicBezTo>
                  <a:cubicBezTo>
                    <a:pt x="11518" y="5460"/>
                    <a:pt x="11717" y="5301"/>
                    <a:pt x="11936" y="5181"/>
                  </a:cubicBezTo>
                  <a:cubicBezTo>
                    <a:pt x="12214" y="5022"/>
                    <a:pt x="12592" y="4863"/>
                    <a:pt x="12831" y="4843"/>
                  </a:cubicBezTo>
                  <a:cubicBezTo>
                    <a:pt x="13129" y="4783"/>
                    <a:pt x="13209" y="4405"/>
                    <a:pt x="12990" y="4286"/>
                  </a:cubicBezTo>
                  <a:cubicBezTo>
                    <a:pt x="12937" y="4257"/>
                    <a:pt x="12846" y="4241"/>
                    <a:pt x="12727" y="4241"/>
                  </a:cubicBezTo>
                  <a:cubicBezTo>
                    <a:pt x="12364" y="4241"/>
                    <a:pt x="11741" y="4393"/>
                    <a:pt x="11140" y="4783"/>
                  </a:cubicBezTo>
                  <a:cubicBezTo>
                    <a:pt x="11020" y="4861"/>
                    <a:pt x="10929" y="4895"/>
                    <a:pt x="10861" y="4895"/>
                  </a:cubicBezTo>
                  <a:cubicBezTo>
                    <a:pt x="10476" y="4895"/>
                    <a:pt x="10829" y="3810"/>
                    <a:pt x="10981" y="3371"/>
                  </a:cubicBezTo>
                  <a:cubicBezTo>
                    <a:pt x="11120" y="2834"/>
                    <a:pt x="11538" y="1223"/>
                    <a:pt x="11419" y="1043"/>
                  </a:cubicBezTo>
                  <a:cubicBezTo>
                    <a:pt x="11360" y="965"/>
                    <a:pt x="11287" y="926"/>
                    <a:pt x="11210" y="926"/>
                  </a:cubicBezTo>
                  <a:cubicBezTo>
                    <a:pt x="11053" y="926"/>
                    <a:pt x="10882" y="1093"/>
                    <a:pt x="10802" y="1441"/>
                  </a:cubicBezTo>
                  <a:cubicBezTo>
                    <a:pt x="10648" y="1962"/>
                    <a:pt x="10139" y="3415"/>
                    <a:pt x="9854" y="3415"/>
                  </a:cubicBezTo>
                  <a:cubicBezTo>
                    <a:pt x="9845" y="3415"/>
                    <a:pt x="9836" y="3414"/>
                    <a:pt x="9827" y="3411"/>
                  </a:cubicBezTo>
                  <a:cubicBezTo>
                    <a:pt x="9549" y="3311"/>
                    <a:pt x="10404" y="685"/>
                    <a:pt x="10404" y="685"/>
                  </a:cubicBezTo>
                  <a:cubicBezTo>
                    <a:pt x="10404" y="685"/>
                    <a:pt x="10683" y="148"/>
                    <a:pt x="10344" y="29"/>
                  </a:cubicBezTo>
                  <a:cubicBezTo>
                    <a:pt x="10325" y="21"/>
                    <a:pt x="10305" y="17"/>
                    <a:pt x="10285" y="17"/>
                  </a:cubicBezTo>
                  <a:cubicBezTo>
                    <a:pt x="9757" y="17"/>
                    <a:pt x="9109" y="2684"/>
                    <a:pt x="9051" y="2933"/>
                  </a:cubicBezTo>
                  <a:cubicBezTo>
                    <a:pt x="9036" y="3011"/>
                    <a:pt x="8981" y="3043"/>
                    <a:pt x="8925" y="3043"/>
                  </a:cubicBezTo>
                  <a:cubicBezTo>
                    <a:pt x="8837" y="3043"/>
                    <a:pt x="8744" y="2963"/>
                    <a:pt x="8793" y="2854"/>
                  </a:cubicBezTo>
                  <a:cubicBezTo>
                    <a:pt x="8833" y="2655"/>
                    <a:pt x="9688" y="228"/>
                    <a:pt x="9111" y="9"/>
                  </a:cubicBezTo>
                  <a:cubicBezTo>
                    <a:pt x="9097" y="3"/>
                    <a:pt x="9083" y="0"/>
                    <a:pt x="9069" y="0"/>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0"/>
            <p:cNvSpPr/>
            <p:nvPr/>
          </p:nvSpPr>
          <p:spPr>
            <a:xfrm>
              <a:off x="2846997" y="4313921"/>
              <a:ext cx="355859" cy="294211"/>
            </a:xfrm>
            <a:custGeom>
              <a:rect b="b" l="l" r="r" t="t"/>
              <a:pathLst>
                <a:path extrusionOk="0" h="7402" w="8953">
                  <a:moveTo>
                    <a:pt x="8833" y="1"/>
                  </a:moveTo>
                  <a:lnTo>
                    <a:pt x="4357" y="120"/>
                  </a:lnTo>
                  <a:lnTo>
                    <a:pt x="4616" y="4716"/>
                  </a:lnTo>
                  <a:cubicBezTo>
                    <a:pt x="4616" y="4716"/>
                    <a:pt x="21" y="6526"/>
                    <a:pt x="1" y="7401"/>
                  </a:cubicBezTo>
                  <a:lnTo>
                    <a:pt x="8952" y="7341"/>
                  </a:lnTo>
                  <a:lnTo>
                    <a:pt x="8833" y="1"/>
                  </a:ln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0"/>
            <p:cNvSpPr/>
            <p:nvPr/>
          </p:nvSpPr>
          <p:spPr>
            <a:xfrm>
              <a:off x="3121384" y="4484524"/>
              <a:ext cx="30089" cy="28022"/>
            </a:xfrm>
            <a:custGeom>
              <a:rect b="b" l="l" r="r" t="t"/>
              <a:pathLst>
                <a:path extrusionOk="0" h="705" w="757">
                  <a:moveTo>
                    <a:pt x="394" y="1"/>
                  </a:moveTo>
                  <a:cubicBezTo>
                    <a:pt x="257" y="1"/>
                    <a:pt x="91" y="104"/>
                    <a:pt x="60" y="245"/>
                  </a:cubicBezTo>
                  <a:cubicBezTo>
                    <a:pt x="0" y="424"/>
                    <a:pt x="160" y="642"/>
                    <a:pt x="339" y="702"/>
                  </a:cubicBezTo>
                  <a:cubicBezTo>
                    <a:pt x="350" y="703"/>
                    <a:pt x="362" y="704"/>
                    <a:pt x="374" y="704"/>
                  </a:cubicBezTo>
                  <a:cubicBezTo>
                    <a:pt x="526" y="704"/>
                    <a:pt x="700" y="590"/>
                    <a:pt x="736" y="424"/>
                  </a:cubicBezTo>
                  <a:cubicBezTo>
                    <a:pt x="756" y="225"/>
                    <a:pt x="637" y="46"/>
                    <a:pt x="458" y="6"/>
                  </a:cubicBezTo>
                  <a:lnTo>
                    <a:pt x="458" y="6"/>
                  </a:lnTo>
                  <a:lnTo>
                    <a:pt x="481" y="17"/>
                  </a:lnTo>
                  <a:lnTo>
                    <a:pt x="481" y="17"/>
                  </a:lnTo>
                  <a:cubicBezTo>
                    <a:pt x="455" y="6"/>
                    <a:pt x="425"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0"/>
            <p:cNvSpPr/>
            <p:nvPr/>
          </p:nvSpPr>
          <p:spPr>
            <a:xfrm>
              <a:off x="2843856" y="4576463"/>
              <a:ext cx="358204" cy="31679"/>
            </a:xfrm>
            <a:custGeom>
              <a:rect b="b" l="l" r="r" t="t"/>
              <a:pathLst>
                <a:path extrusionOk="0" h="797" w="9012">
                  <a:moveTo>
                    <a:pt x="9012" y="0"/>
                  </a:moveTo>
                  <a:lnTo>
                    <a:pt x="398" y="319"/>
                  </a:lnTo>
                  <a:cubicBezTo>
                    <a:pt x="398" y="319"/>
                    <a:pt x="0" y="498"/>
                    <a:pt x="60" y="796"/>
                  </a:cubicBezTo>
                  <a:lnTo>
                    <a:pt x="9012" y="736"/>
                  </a:lnTo>
                  <a:lnTo>
                    <a:pt x="90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a:off x="3024118" y="4498476"/>
              <a:ext cx="34819" cy="21941"/>
            </a:xfrm>
            <a:custGeom>
              <a:rect b="b" l="l" r="r" t="t"/>
              <a:pathLst>
                <a:path extrusionOk="0" h="552" w="876">
                  <a:moveTo>
                    <a:pt x="149" y="0"/>
                  </a:moveTo>
                  <a:cubicBezTo>
                    <a:pt x="59" y="0"/>
                    <a:pt x="1" y="24"/>
                    <a:pt x="1" y="53"/>
                  </a:cubicBezTo>
                  <a:cubicBezTo>
                    <a:pt x="1" y="92"/>
                    <a:pt x="219" y="92"/>
                    <a:pt x="438" y="232"/>
                  </a:cubicBezTo>
                  <a:cubicBezTo>
                    <a:pt x="666" y="364"/>
                    <a:pt x="785" y="551"/>
                    <a:pt x="813" y="551"/>
                  </a:cubicBezTo>
                  <a:cubicBezTo>
                    <a:pt x="814" y="551"/>
                    <a:pt x="815" y="551"/>
                    <a:pt x="816" y="550"/>
                  </a:cubicBezTo>
                  <a:cubicBezTo>
                    <a:pt x="876" y="550"/>
                    <a:pt x="796" y="271"/>
                    <a:pt x="518" y="112"/>
                  </a:cubicBezTo>
                  <a:cubicBezTo>
                    <a:pt x="383" y="29"/>
                    <a:pt x="247" y="0"/>
                    <a:pt x="149"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2986953" y="4515568"/>
              <a:ext cx="26154" cy="26909"/>
            </a:xfrm>
            <a:custGeom>
              <a:rect b="b" l="l" r="r" t="t"/>
              <a:pathLst>
                <a:path extrusionOk="0" h="677" w="658">
                  <a:moveTo>
                    <a:pt x="58" y="1"/>
                  </a:moveTo>
                  <a:cubicBezTo>
                    <a:pt x="22" y="1"/>
                    <a:pt x="1" y="9"/>
                    <a:pt x="1" y="20"/>
                  </a:cubicBezTo>
                  <a:cubicBezTo>
                    <a:pt x="1" y="60"/>
                    <a:pt x="180" y="140"/>
                    <a:pt x="339" y="319"/>
                  </a:cubicBezTo>
                  <a:cubicBezTo>
                    <a:pt x="478" y="478"/>
                    <a:pt x="538" y="677"/>
                    <a:pt x="578" y="677"/>
                  </a:cubicBezTo>
                  <a:cubicBezTo>
                    <a:pt x="637" y="677"/>
                    <a:pt x="657" y="438"/>
                    <a:pt x="458" y="219"/>
                  </a:cubicBezTo>
                  <a:cubicBezTo>
                    <a:pt x="317" y="50"/>
                    <a:pt x="146" y="1"/>
                    <a:pt x="5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0"/>
            <p:cNvSpPr/>
            <p:nvPr/>
          </p:nvSpPr>
          <p:spPr>
            <a:xfrm>
              <a:off x="2952172" y="4531785"/>
              <a:ext cx="19794" cy="29691"/>
            </a:xfrm>
            <a:custGeom>
              <a:rect b="b" l="l" r="r" t="t"/>
              <a:pathLst>
                <a:path extrusionOk="0" h="747" w="498">
                  <a:moveTo>
                    <a:pt x="43" y="1"/>
                  </a:moveTo>
                  <a:cubicBezTo>
                    <a:pt x="31" y="1"/>
                    <a:pt x="24" y="4"/>
                    <a:pt x="20" y="10"/>
                  </a:cubicBezTo>
                  <a:cubicBezTo>
                    <a:pt x="0" y="30"/>
                    <a:pt x="120" y="169"/>
                    <a:pt x="219" y="349"/>
                  </a:cubicBezTo>
                  <a:cubicBezTo>
                    <a:pt x="319" y="567"/>
                    <a:pt x="339" y="746"/>
                    <a:pt x="378" y="746"/>
                  </a:cubicBezTo>
                  <a:cubicBezTo>
                    <a:pt x="438" y="746"/>
                    <a:pt x="498" y="547"/>
                    <a:pt x="359" y="309"/>
                  </a:cubicBezTo>
                  <a:cubicBezTo>
                    <a:pt x="258" y="92"/>
                    <a:pt x="102" y="1"/>
                    <a:pt x="43"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0"/>
            <p:cNvSpPr/>
            <p:nvPr/>
          </p:nvSpPr>
          <p:spPr>
            <a:xfrm>
              <a:off x="3025708" y="4450737"/>
              <a:ext cx="39589" cy="8108"/>
            </a:xfrm>
            <a:custGeom>
              <a:rect b="b" l="l" r="r" t="t"/>
              <a:pathLst>
                <a:path extrusionOk="0" h="204" w="996">
                  <a:moveTo>
                    <a:pt x="538" y="0"/>
                  </a:moveTo>
                  <a:cubicBezTo>
                    <a:pt x="199" y="0"/>
                    <a:pt x="0" y="160"/>
                    <a:pt x="20" y="179"/>
                  </a:cubicBezTo>
                  <a:cubicBezTo>
                    <a:pt x="30" y="189"/>
                    <a:pt x="50" y="193"/>
                    <a:pt x="78" y="193"/>
                  </a:cubicBezTo>
                  <a:cubicBezTo>
                    <a:pt x="162" y="193"/>
                    <a:pt x="319" y="160"/>
                    <a:pt x="498" y="160"/>
                  </a:cubicBezTo>
                  <a:cubicBezTo>
                    <a:pt x="719" y="160"/>
                    <a:pt x="897" y="203"/>
                    <a:pt x="956" y="203"/>
                  </a:cubicBezTo>
                  <a:cubicBezTo>
                    <a:pt x="966" y="203"/>
                    <a:pt x="972" y="202"/>
                    <a:pt x="975" y="199"/>
                  </a:cubicBezTo>
                  <a:cubicBezTo>
                    <a:pt x="995" y="179"/>
                    <a:pt x="796" y="0"/>
                    <a:pt x="538"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0"/>
            <p:cNvSpPr/>
            <p:nvPr/>
          </p:nvSpPr>
          <p:spPr>
            <a:xfrm>
              <a:off x="3024913" y="4392226"/>
              <a:ext cx="54613" cy="30963"/>
            </a:xfrm>
            <a:custGeom>
              <a:rect b="b" l="l" r="r" t="t"/>
              <a:pathLst>
                <a:path extrusionOk="0" h="779" w="1374">
                  <a:moveTo>
                    <a:pt x="1124" y="164"/>
                  </a:moveTo>
                  <a:cubicBezTo>
                    <a:pt x="1159" y="164"/>
                    <a:pt x="1184" y="169"/>
                    <a:pt x="1194" y="179"/>
                  </a:cubicBezTo>
                  <a:lnTo>
                    <a:pt x="1194" y="239"/>
                  </a:lnTo>
                  <a:cubicBezTo>
                    <a:pt x="1174" y="259"/>
                    <a:pt x="1134" y="279"/>
                    <a:pt x="1095" y="299"/>
                  </a:cubicBezTo>
                  <a:lnTo>
                    <a:pt x="876" y="458"/>
                  </a:lnTo>
                  <a:cubicBezTo>
                    <a:pt x="717" y="537"/>
                    <a:pt x="577" y="597"/>
                    <a:pt x="438" y="637"/>
                  </a:cubicBezTo>
                  <a:cubicBezTo>
                    <a:pt x="319" y="655"/>
                    <a:pt x="217" y="669"/>
                    <a:pt x="142" y="683"/>
                  </a:cubicBezTo>
                  <a:lnTo>
                    <a:pt x="142" y="683"/>
                  </a:lnTo>
                  <a:cubicBezTo>
                    <a:pt x="197" y="630"/>
                    <a:pt x="270" y="558"/>
                    <a:pt x="359" y="478"/>
                  </a:cubicBezTo>
                  <a:cubicBezTo>
                    <a:pt x="458" y="398"/>
                    <a:pt x="597" y="299"/>
                    <a:pt x="737" y="259"/>
                  </a:cubicBezTo>
                  <a:cubicBezTo>
                    <a:pt x="816" y="239"/>
                    <a:pt x="916" y="179"/>
                    <a:pt x="995" y="179"/>
                  </a:cubicBezTo>
                  <a:cubicBezTo>
                    <a:pt x="1045" y="169"/>
                    <a:pt x="1090" y="164"/>
                    <a:pt x="1124" y="164"/>
                  </a:cubicBezTo>
                  <a:close/>
                  <a:moveTo>
                    <a:pt x="1115" y="0"/>
                  </a:moveTo>
                  <a:cubicBezTo>
                    <a:pt x="1035" y="0"/>
                    <a:pt x="995" y="40"/>
                    <a:pt x="936" y="40"/>
                  </a:cubicBezTo>
                  <a:cubicBezTo>
                    <a:pt x="836" y="60"/>
                    <a:pt x="737" y="80"/>
                    <a:pt x="677" y="140"/>
                  </a:cubicBezTo>
                  <a:cubicBezTo>
                    <a:pt x="498" y="199"/>
                    <a:pt x="379" y="299"/>
                    <a:pt x="279" y="398"/>
                  </a:cubicBezTo>
                  <a:cubicBezTo>
                    <a:pt x="156" y="521"/>
                    <a:pt x="79" y="636"/>
                    <a:pt x="43" y="706"/>
                  </a:cubicBezTo>
                  <a:lnTo>
                    <a:pt x="43" y="706"/>
                  </a:lnTo>
                  <a:cubicBezTo>
                    <a:pt x="15" y="715"/>
                    <a:pt x="1" y="725"/>
                    <a:pt x="1" y="736"/>
                  </a:cubicBezTo>
                  <a:cubicBezTo>
                    <a:pt x="1" y="741"/>
                    <a:pt x="8" y="745"/>
                    <a:pt x="23" y="748"/>
                  </a:cubicBezTo>
                  <a:lnTo>
                    <a:pt x="23" y="748"/>
                  </a:lnTo>
                  <a:cubicBezTo>
                    <a:pt x="17" y="766"/>
                    <a:pt x="16" y="776"/>
                    <a:pt x="20" y="776"/>
                  </a:cubicBezTo>
                  <a:cubicBezTo>
                    <a:pt x="22" y="777"/>
                    <a:pt x="23" y="778"/>
                    <a:pt x="25" y="778"/>
                  </a:cubicBezTo>
                  <a:cubicBezTo>
                    <a:pt x="33" y="778"/>
                    <a:pt x="46" y="770"/>
                    <a:pt x="64" y="755"/>
                  </a:cubicBezTo>
                  <a:lnTo>
                    <a:pt x="64" y="755"/>
                  </a:lnTo>
                  <a:cubicBezTo>
                    <a:pt x="89" y="758"/>
                    <a:pt x="122" y="759"/>
                    <a:pt x="160" y="759"/>
                  </a:cubicBezTo>
                  <a:cubicBezTo>
                    <a:pt x="234" y="759"/>
                    <a:pt x="329" y="753"/>
                    <a:pt x="438" y="736"/>
                  </a:cubicBezTo>
                  <a:cubicBezTo>
                    <a:pt x="597" y="697"/>
                    <a:pt x="737" y="657"/>
                    <a:pt x="916" y="577"/>
                  </a:cubicBezTo>
                  <a:cubicBezTo>
                    <a:pt x="995" y="518"/>
                    <a:pt x="1095" y="498"/>
                    <a:pt x="1174" y="418"/>
                  </a:cubicBezTo>
                  <a:cubicBezTo>
                    <a:pt x="1214" y="398"/>
                    <a:pt x="1274" y="378"/>
                    <a:pt x="1294" y="339"/>
                  </a:cubicBezTo>
                  <a:cubicBezTo>
                    <a:pt x="1353" y="279"/>
                    <a:pt x="1373" y="159"/>
                    <a:pt x="1313" y="100"/>
                  </a:cubicBezTo>
                  <a:cubicBezTo>
                    <a:pt x="1274" y="40"/>
                    <a:pt x="1194" y="0"/>
                    <a:pt x="1115"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0"/>
            <p:cNvSpPr/>
            <p:nvPr/>
          </p:nvSpPr>
          <p:spPr>
            <a:xfrm>
              <a:off x="3001978" y="4366906"/>
              <a:ext cx="30089" cy="56998"/>
            </a:xfrm>
            <a:custGeom>
              <a:rect b="b" l="l" r="r" t="t"/>
              <a:pathLst>
                <a:path extrusionOk="0" h="1434" w="757">
                  <a:moveTo>
                    <a:pt x="259" y="1"/>
                  </a:moveTo>
                  <a:cubicBezTo>
                    <a:pt x="160" y="1"/>
                    <a:pt x="100" y="80"/>
                    <a:pt x="80" y="120"/>
                  </a:cubicBezTo>
                  <a:cubicBezTo>
                    <a:pt x="60" y="180"/>
                    <a:pt x="60" y="239"/>
                    <a:pt x="21" y="299"/>
                  </a:cubicBezTo>
                  <a:cubicBezTo>
                    <a:pt x="1" y="399"/>
                    <a:pt x="21" y="498"/>
                    <a:pt x="21" y="598"/>
                  </a:cubicBezTo>
                  <a:cubicBezTo>
                    <a:pt x="60" y="796"/>
                    <a:pt x="160" y="936"/>
                    <a:pt x="219" y="1035"/>
                  </a:cubicBezTo>
                  <a:cubicBezTo>
                    <a:pt x="399" y="1274"/>
                    <a:pt x="597" y="1314"/>
                    <a:pt x="597" y="1314"/>
                  </a:cubicBezTo>
                  <a:cubicBezTo>
                    <a:pt x="617" y="1294"/>
                    <a:pt x="458" y="1214"/>
                    <a:pt x="319" y="995"/>
                  </a:cubicBezTo>
                  <a:cubicBezTo>
                    <a:pt x="259" y="896"/>
                    <a:pt x="200" y="737"/>
                    <a:pt x="180" y="578"/>
                  </a:cubicBezTo>
                  <a:lnTo>
                    <a:pt x="180" y="319"/>
                  </a:lnTo>
                  <a:cubicBezTo>
                    <a:pt x="180" y="220"/>
                    <a:pt x="239" y="140"/>
                    <a:pt x="259" y="140"/>
                  </a:cubicBezTo>
                  <a:cubicBezTo>
                    <a:pt x="299" y="140"/>
                    <a:pt x="379" y="220"/>
                    <a:pt x="399" y="299"/>
                  </a:cubicBezTo>
                  <a:cubicBezTo>
                    <a:pt x="458" y="379"/>
                    <a:pt x="478" y="438"/>
                    <a:pt x="518" y="538"/>
                  </a:cubicBezTo>
                  <a:cubicBezTo>
                    <a:pt x="578" y="697"/>
                    <a:pt x="617" y="876"/>
                    <a:pt x="617" y="995"/>
                  </a:cubicBezTo>
                  <a:cubicBezTo>
                    <a:pt x="657" y="1274"/>
                    <a:pt x="617" y="1413"/>
                    <a:pt x="657" y="1433"/>
                  </a:cubicBezTo>
                  <a:cubicBezTo>
                    <a:pt x="677" y="1433"/>
                    <a:pt x="757" y="1294"/>
                    <a:pt x="757" y="995"/>
                  </a:cubicBezTo>
                  <a:cubicBezTo>
                    <a:pt x="757" y="836"/>
                    <a:pt x="737" y="697"/>
                    <a:pt x="677" y="498"/>
                  </a:cubicBezTo>
                  <a:cubicBezTo>
                    <a:pt x="657" y="399"/>
                    <a:pt x="597" y="319"/>
                    <a:pt x="558" y="220"/>
                  </a:cubicBezTo>
                  <a:cubicBezTo>
                    <a:pt x="498" y="120"/>
                    <a:pt x="438" y="21"/>
                    <a:pt x="259"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0"/>
            <p:cNvSpPr/>
            <p:nvPr/>
          </p:nvSpPr>
          <p:spPr>
            <a:xfrm>
              <a:off x="3466922" y="4310781"/>
              <a:ext cx="355859" cy="298106"/>
            </a:xfrm>
            <a:custGeom>
              <a:rect b="b" l="l" r="r" t="t"/>
              <a:pathLst>
                <a:path extrusionOk="0" h="7500" w="8953">
                  <a:moveTo>
                    <a:pt x="8216" y="0"/>
                  </a:moveTo>
                  <a:lnTo>
                    <a:pt x="4218" y="140"/>
                  </a:lnTo>
                  <a:lnTo>
                    <a:pt x="4576" y="4735"/>
                  </a:lnTo>
                  <a:cubicBezTo>
                    <a:pt x="4576" y="4735"/>
                    <a:pt x="20" y="6625"/>
                    <a:pt x="1" y="7500"/>
                  </a:cubicBezTo>
                  <a:lnTo>
                    <a:pt x="8952" y="7162"/>
                  </a:lnTo>
                  <a:lnTo>
                    <a:pt x="8216" y="0"/>
                  </a:ln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0"/>
            <p:cNvSpPr/>
            <p:nvPr/>
          </p:nvSpPr>
          <p:spPr>
            <a:xfrm>
              <a:off x="3740515" y="4479197"/>
              <a:ext cx="30089" cy="27028"/>
            </a:xfrm>
            <a:custGeom>
              <a:rect b="b" l="l" r="r" t="t"/>
              <a:pathLst>
                <a:path extrusionOk="0" h="680" w="757">
                  <a:moveTo>
                    <a:pt x="438" y="1"/>
                  </a:moveTo>
                  <a:lnTo>
                    <a:pt x="489" y="34"/>
                  </a:lnTo>
                  <a:lnTo>
                    <a:pt x="489" y="34"/>
                  </a:lnTo>
                  <a:cubicBezTo>
                    <a:pt x="459" y="16"/>
                    <a:pt x="424" y="7"/>
                    <a:pt x="387" y="7"/>
                  </a:cubicBezTo>
                  <a:cubicBezTo>
                    <a:pt x="251" y="7"/>
                    <a:pt x="91" y="121"/>
                    <a:pt x="60" y="259"/>
                  </a:cubicBezTo>
                  <a:cubicBezTo>
                    <a:pt x="0" y="438"/>
                    <a:pt x="140" y="657"/>
                    <a:pt x="319" y="677"/>
                  </a:cubicBezTo>
                  <a:cubicBezTo>
                    <a:pt x="332" y="678"/>
                    <a:pt x="345" y="679"/>
                    <a:pt x="358" y="679"/>
                  </a:cubicBezTo>
                  <a:cubicBezTo>
                    <a:pt x="526" y="679"/>
                    <a:pt x="698" y="564"/>
                    <a:pt x="717" y="398"/>
                  </a:cubicBezTo>
                  <a:cubicBezTo>
                    <a:pt x="756" y="239"/>
                    <a:pt x="617" y="60"/>
                    <a:pt x="4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0"/>
            <p:cNvSpPr/>
            <p:nvPr/>
          </p:nvSpPr>
          <p:spPr>
            <a:xfrm>
              <a:off x="3464537" y="4565373"/>
              <a:ext cx="358244" cy="43524"/>
            </a:xfrm>
            <a:custGeom>
              <a:rect b="b" l="l" r="r" t="t"/>
              <a:pathLst>
                <a:path extrusionOk="0" h="1095" w="9013">
                  <a:moveTo>
                    <a:pt x="8953" y="1"/>
                  </a:moveTo>
                  <a:lnTo>
                    <a:pt x="399" y="618"/>
                  </a:lnTo>
                  <a:cubicBezTo>
                    <a:pt x="399" y="618"/>
                    <a:pt x="1" y="816"/>
                    <a:pt x="80" y="1095"/>
                  </a:cubicBezTo>
                  <a:lnTo>
                    <a:pt x="9012" y="717"/>
                  </a:lnTo>
                  <a:lnTo>
                    <a:pt x="895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0"/>
            <p:cNvSpPr/>
            <p:nvPr/>
          </p:nvSpPr>
          <p:spPr>
            <a:xfrm>
              <a:off x="3642812" y="4495773"/>
              <a:ext cx="35256" cy="20629"/>
            </a:xfrm>
            <a:custGeom>
              <a:rect b="b" l="l" r="r" t="t"/>
              <a:pathLst>
                <a:path extrusionOk="0" h="519" w="887">
                  <a:moveTo>
                    <a:pt x="204" y="0"/>
                  </a:moveTo>
                  <a:cubicBezTo>
                    <a:pt x="82" y="0"/>
                    <a:pt x="1" y="30"/>
                    <a:pt x="12" y="41"/>
                  </a:cubicBezTo>
                  <a:cubicBezTo>
                    <a:pt x="12" y="81"/>
                    <a:pt x="250" y="81"/>
                    <a:pt x="469" y="220"/>
                  </a:cubicBezTo>
                  <a:cubicBezTo>
                    <a:pt x="688" y="339"/>
                    <a:pt x="807" y="518"/>
                    <a:pt x="847" y="518"/>
                  </a:cubicBezTo>
                  <a:cubicBezTo>
                    <a:pt x="887" y="518"/>
                    <a:pt x="807" y="240"/>
                    <a:pt x="549" y="81"/>
                  </a:cubicBezTo>
                  <a:cubicBezTo>
                    <a:pt x="425" y="19"/>
                    <a:pt x="302" y="0"/>
                    <a:pt x="204"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0"/>
            <p:cNvSpPr/>
            <p:nvPr/>
          </p:nvSpPr>
          <p:spPr>
            <a:xfrm>
              <a:off x="3606680" y="4513660"/>
              <a:ext cx="26353" cy="27267"/>
            </a:xfrm>
            <a:custGeom>
              <a:rect b="b" l="l" r="r" t="t"/>
              <a:pathLst>
                <a:path extrusionOk="0" h="686" w="663">
                  <a:moveTo>
                    <a:pt x="35" y="1"/>
                  </a:moveTo>
                  <a:cubicBezTo>
                    <a:pt x="12" y="1"/>
                    <a:pt x="1" y="4"/>
                    <a:pt x="6" y="9"/>
                  </a:cubicBezTo>
                  <a:cubicBezTo>
                    <a:pt x="6" y="68"/>
                    <a:pt x="185" y="108"/>
                    <a:pt x="364" y="307"/>
                  </a:cubicBezTo>
                  <a:cubicBezTo>
                    <a:pt x="503" y="486"/>
                    <a:pt x="563" y="685"/>
                    <a:pt x="602" y="685"/>
                  </a:cubicBezTo>
                  <a:cubicBezTo>
                    <a:pt x="662" y="685"/>
                    <a:pt x="662" y="427"/>
                    <a:pt x="483" y="208"/>
                  </a:cubicBezTo>
                  <a:cubicBezTo>
                    <a:pt x="315" y="40"/>
                    <a:pt x="112" y="1"/>
                    <a:pt x="3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0"/>
            <p:cNvSpPr/>
            <p:nvPr/>
          </p:nvSpPr>
          <p:spPr>
            <a:xfrm>
              <a:off x="3571303" y="4530235"/>
              <a:ext cx="19794" cy="29652"/>
            </a:xfrm>
            <a:custGeom>
              <a:rect b="b" l="l" r="r" t="t"/>
              <a:pathLst>
                <a:path extrusionOk="0" h="746" w="498">
                  <a:moveTo>
                    <a:pt x="59" y="1"/>
                  </a:moveTo>
                  <a:cubicBezTo>
                    <a:pt x="50" y="1"/>
                    <a:pt x="43" y="4"/>
                    <a:pt x="40" y="10"/>
                  </a:cubicBezTo>
                  <a:cubicBezTo>
                    <a:pt x="0" y="49"/>
                    <a:pt x="160" y="169"/>
                    <a:pt x="259" y="368"/>
                  </a:cubicBezTo>
                  <a:cubicBezTo>
                    <a:pt x="319" y="567"/>
                    <a:pt x="358" y="746"/>
                    <a:pt x="398" y="746"/>
                  </a:cubicBezTo>
                  <a:cubicBezTo>
                    <a:pt x="458" y="746"/>
                    <a:pt x="498" y="507"/>
                    <a:pt x="378" y="288"/>
                  </a:cubicBezTo>
                  <a:cubicBezTo>
                    <a:pt x="276" y="101"/>
                    <a:pt x="116" y="1"/>
                    <a:pt x="59"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0"/>
            <p:cNvSpPr/>
            <p:nvPr/>
          </p:nvSpPr>
          <p:spPr>
            <a:xfrm>
              <a:off x="3643448" y="4448908"/>
              <a:ext cx="40185" cy="8307"/>
            </a:xfrm>
            <a:custGeom>
              <a:rect b="b" l="l" r="r" t="t"/>
              <a:pathLst>
                <a:path extrusionOk="0" h="209" w="1011">
                  <a:moveTo>
                    <a:pt x="418" y="0"/>
                  </a:moveTo>
                  <a:cubicBezTo>
                    <a:pt x="170" y="0"/>
                    <a:pt x="0" y="130"/>
                    <a:pt x="35" y="166"/>
                  </a:cubicBezTo>
                  <a:cubicBezTo>
                    <a:pt x="41" y="182"/>
                    <a:pt x="60" y="188"/>
                    <a:pt x="89" y="188"/>
                  </a:cubicBezTo>
                  <a:cubicBezTo>
                    <a:pt x="168" y="188"/>
                    <a:pt x="325" y="146"/>
                    <a:pt x="513" y="146"/>
                  </a:cubicBezTo>
                  <a:cubicBezTo>
                    <a:pt x="725" y="146"/>
                    <a:pt x="906" y="209"/>
                    <a:pt x="957" y="209"/>
                  </a:cubicBezTo>
                  <a:cubicBezTo>
                    <a:pt x="964" y="209"/>
                    <a:pt x="968" y="208"/>
                    <a:pt x="970" y="206"/>
                  </a:cubicBezTo>
                  <a:cubicBezTo>
                    <a:pt x="1010" y="166"/>
                    <a:pt x="811" y="7"/>
                    <a:pt x="513" y="7"/>
                  </a:cubicBezTo>
                  <a:cubicBezTo>
                    <a:pt x="480" y="2"/>
                    <a:pt x="448" y="0"/>
                    <a:pt x="418"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0"/>
            <p:cNvSpPr/>
            <p:nvPr/>
          </p:nvSpPr>
          <p:spPr>
            <a:xfrm>
              <a:off x="3642295" y="4387457"/>
              <a:ext cx="54772" cy="31758"/>
            </a:xfrm>
            <a:custGeom>
              <a:rect b="b" l="l" r="r" t="t"/>
              <a:pathLst>
                <a:path extrusionOk="0" h="799" w="1378">
                  <a:moveTo>
                    <a:pt x="1109" y="130"/>
                  </a:moveTo>
                  <a:cubicBezTo>
                    <a:pt x="1144" y="130"/>
                    <a:pt x="1168" y="140"/>
                    <a:pt x="1178" y="160"/>
                  </a:cubicBezTo>
                  <a:lnTo>
                    <a:pt x="1178" y="200"/>
                  </a:lnTo>
                  <a:cubicBezTo>
                    <a:pt x="1159" y="220"/>
                    <a:pt x="1119" y="260"/>
                    <a:pt x="1079" y="279"/>
                  </a:cubicBezTo>
                  <a:lnTo>
                    <a:pt x="860" y="419"/>
                  </a:lnTo>
                  <a:cubicBezTo>
                    <a:pt x="701" y="498"/>
                    <a:pt x="562" y="578"/>
                    <a:pt x="422" y="598"/>
                  </a:cubicBezTo>
                  <a:cubicBezTo>
                    <a:pt x="281" y="692"/>
                    <a:pt x="160" y="731"/>
                    <a:pt x="85" y="750"/>
                  </a:cubicBezTo>
                  <a:lnTo>
                    <a:pt x="85" y="750"/>
                  </a:lnTo>
                  <a:cubicBezTo>
                    <a:pt x="141" y="697"/>
                    <a:pt x="225" y="605"/>
                    <a:pt x="343" y="498"/>
                  </a:cubicBezTo>
                  <a:cubicBezTo>
                    <a:pt x="442" y="419"/>
                    <a:pt x="562" y="319"/>
                    <a:pt x="741" y="260"/>
                  </a:cubicBezTo>
                  <a:cubicBezTo>
                    <a:pt x="800" y="220"/>
                    <a:pt x="900" y="180"/>
                    <a:pt x="979" y="160"/>
                  </a:cubicBezTo>
                  <a:cubicBezTo>
                    <a:pt x="1029" y="140"/>
                    <a:pt x="1074" y="130"/>
                    <a:pt x="1109" y="130"/>
                  </a:cubicBezTo>
                  <a:close/>
                  <a:moveTo>
                    <a:pt x="1099" y="1"/>
                  </a:moveTo>
                  <a:cubicBezTo>
                    <a:pt x="1039" y="1"/>
                    <a:pt x="979" y="21"/>
                    <a:pt x="920" y="21"/>
                  </a:cubicBezTo>
                  <a:cubicBezTo>
                    <a:pt x="820" y="61"/>
                    <a:pt x="741" y="100"/>
                    <a:pt x="661" y="120"/>
                  </a:cubicBezTo>
                  <a:cubicBezTo>
                    <a:pt x="482" y="200"/>
                    <a:pt x="363" y="319"/>
                    <a:pt x="263" y="419"/>
                  </a:cubicBezTo>
                  <a:cubicBezTo>
                    <a:pt x="106" y="576"/>
                    <a:pt x="23" y="721"/>
                    <a:pt x="6" y="775"/>
                  </a:cubicBezTo>
                  <a:lnTo>
                    <a:pt x="6" y="775"/>
                  </a:lnTo>
                  <a:cubicBezTo>
                    <a:pt x="5" y="775"/>
                    <a:pt x="5" y="776"/>
                    <a:pt x="5" y="777"/>
                  </a:cubicBezTo>
                  <a:cubicBezTo>
                    <a:pt x="5" y="777"/>
                    <a:pt x="5" y="777"/>
                    <a:pt x="5" y="777"/>
                  </a:cubicBezTo>
                  <a:lnTo>
                    <a:pt x="5" y="777"/>
                  </a:lnTo>
                  <a:cubicBezTo>
                    <a:pt x="1" y="790"/>
                    <a:pt x="1" y="797"/>
                    <a:pt x="5" y="797"/>
                  </a:cubicBezTo>
                  <a:cubicBezTo>
                    <a:pt x="7" y="798"/>
                    <a:pt x="10" y="799"/>
                    <a:pt x="13" y="799"/>
                  </a:cubicBezTo>
                  <a:cubicBezTo>
                    <a:pt x="20" y="799"/>
                    <a:pt x="27" y="796"/>
                    <a:pt x="36" y="790"/>
                  </a:cubicBezTo>
                  <a:lnTo>
                    <a:pt x="36" y="790"/>
                  </a:lnTo>
                  <a:cubicBezTo>
                    <a:pt x="57" y="794"/>
                    <a:pt x="89" y="797"/>
                    <a:pt x="129" y="797"/>
                  </a:cubicBezTo>
                  <a:cubicBezTo>
                    <a:pt x="209" y="797"/>
                    <a:pt x="323" y="787"/>
                    <a:pt x="462" y="757"/>
                  </a:cubicBezTo>
                  <a:cubicBezTo>
                    <a:pt x="582" y="717"/>
                    <a:pt x="761" y="677"/>
                    <a:pt x="920" y="578"/>
                  </a:cubicBezTo>
                  <a:cubicBezTo>
                    <a:pt x="999" y="518"/>
                    <a:pt x="1099" y="478"/>
                    <a:pt x="1178" y="419"/>
                  </a:cubicBezTo>
                  <a:cubicBezTo>
                    <a:pt x="1238" y="399"/>
                    <a:pt x="1278" y="379"/>
                    <a:pt x="1298" y="319"/>
                  </a:cubicBezTo>
                  <a:cubicBezTo>
                    <a:pt x="1357" y="279"/>
                    <a:pt x="1377" y="140"/>
                    <a:pt x="1298" y="100"/>
                  </a:cubicBezTo>
                  <a:cubicBezTo>
                    <a:pt x="1258" y="21"/>
                    <a:pt x="1178" y="1"/>
                    <a:pt x="1099"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0"/>
            <p:cNvSpPr/>
            <p:nvPr/>
          </p:nvSpPr>
          <p:spPr>
            <a:xfrm>
              <a:off x="3619519" y="4363766"/>
              <a:ext cx="29294" cy="57753"/>
            </a:xfrm>
            <a:custGeom>
              <a:rect b="b" l="l" r="r" t="t"/>
              <a:pathLst>
                <a:path extrusionOk="0" h="1453" w="737">
                  <a:moveTo>
                    <a:pt x="240" y="0"/>
                  </a:moveTo>
                  <a:cubicBezTo>
                    <a:pt x="140" y="0"/>
                    <a:pt x="80" y="80"/>
                    <a:pt x="61" y="120"/>
                  </a:cubicBezTo>
                  <a:cubicBezTo>
                    <a:pt x="41" y="179"/>
                    <a:pt x="41" y="259"/>
                    <a:pt x="1" y="299"/>
                  </a:cubicBezTo>
                  <a:lnTo>
                    <a:pt x="1" y="597"/>
                  </a:lnTo>
                  <a:cubicBezTo>
                    <a:pt x="41" y="796"/>
                    <a:pt x="140" y="955"/>
                    <a:pt x="200" y="1055"/>
                  </a:cubicBezTo>
                  <a:cubicBezTo>
                    <a:pt x="353" y="1241"/>
                    <a:pt x="520" y="1298"/>
                    <a:pt x="566" y="1298"/>
                  </a:cubicBezTo>
                  <a:cubicBezTo>
                    <a:pt x="574" y="1298"/>
                    <a:pt x="578" y="1296"/>
                    <a:pt x="578" y="1293"/>
                  </a:cubicBezTo>
                  <a:cubicBezTo>
                    <a:pt x="598" y="1273"/>
                    <a:pt x="438" y="1194"/>
                    <a:pt x="319" y="975"/>
                  </a:cubicBezTo>
                  <a:cubicBezTo>
                    <a:pt x="240" y="875"/>
                    <a:pt x="180" y="716"/>
                    <a:pt x="160" y="557"/>
                  </a:cubicBezTo>
                  <a:cubicBezTo>
                    <a:pt x="160" y="478"/>
                    <a:pt x="140" y="378"/>
                    <a:pt x="160" y="299"/>
                  </a:cubicBezTo>
                  <a:cubicBezTo>
                    <a:pt x="160" y="199"/>
                    <a:pt x="220" y="120"/>
                    <a:pt x="240" y="120"/>
                  </a:cubicBezTo>
                  <a:cubicBezTo>
                    <a:pt x="279" y="120"/>
                    <a:pt x="359" y="199"/>
                    <a:pt x="419" y="279"/>
                  </a:cubicBezTo>
                  <a:cubicBezTo>
                    <a:pt x="458" y="358"/>
                    <a:pt x="518" y="418"/>
                    <a:pt x="538" y="517"/>
                  </a:cubicBezTo>
                  <a:cubicBezTo>
                    <a:pt x="618" y="677"/>
                    <a:pt x="637" y="856"/>
                    <a:pt x="637" y="975"/>
                  </a:cubicBezTo>
                  <a:cubicBezTo>
                    <a:pt x="657" y="1273"/>
                    <a:pt x="598" y="1413"/>
                    <a:pt x="637" y="1452"/>
                  </a:cubicBezTo>
                  <a:cubicBezTo>
                    <a:pt x="657" y="1452"/>
                    <a:pt x="737" y="1293"/>
                    <a:pt x="737" y="995"/>
                  </a:cubicBezTo>
                  <a:cubicBezTo>
                    <a:pt x="737" y="856"/>
                    <a:pt x="717" y="696"/>
                    <a:pt x="657" y="498"/>
                  </a:cubicBezTo>
                  <a:cubicBezTo>
                    <a:pt x="637" y="398"/>
                    <a:pt x="578" y="318"/>
                    <a:pt x="538" y="219"/>
                  </a:cubicBezTo>
                  <a:cubicBezTo>
                    <a:pt x="478" y="159"/>
                    <a:pt x="419" y="20"/>
                    <a:pt x="24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0"/>
            <p:cNvSpPr/>
            <p:nvPr/>
          </p:nvSpPr>
          <p:spPr>
            <a:xfrm>
              <a:off x="3019388" y="1048022"/>
              <a:ext cx="330540" cy="575107"/>
            </a:xfrm>
            <a:custGeom>
              <a:rect b="b" l="l" r="r" t="t"/>
              <a:pathLst>
                <a:path extrusionOk="0" h="14469" w="8316">
                  <a:moveTo>
                    <a:pt x="4250" y="1"/>
                  </a:moveTo>
                  <a:cubicBezTo>
                    <a:pt x="2201" y="1"/>
                    <a:pt x="491" y="1555"/>
                    <a:pt x="319" y="3627"/>
                  </a:cubicBezTo>
                  <a:cubicBezTo>
                    <a:pt x="140" y="5537"/>
                    <a:pt x="0" y="7666"/>
                    <a:pt x="20" y="8700"/>
                  </a:cubicBezTo>
                  <a:cubicBezTo>
                    <a:pt x="40" y="10829"/>
                    <a:pt x="2149" y="11147"/>
                    <a:pt x="2149" y="11147"/>
                  </a:cubicBezTo>
                  <a:cubicBezTo>
                    <a:pt x="2149" y="11147"/>
                    <a:pt x="2129" y="13474"/>
                    <a:pt x="2149" y="14071"/>
                  </a:cubicBezTo>
                  <a:lnTo>
                    <a:pt x="7241" y="14469"/>
                  </a:lnTo>
                  <a:lnTo>
                    <a:pt x="8117" y="4284"/>
                  </a:lnTo>
                  <a:cubicBezTo>
                    <a:pt x="8315" y="2076"/>
                    <a:pt x="6644" y="166"/>
                    <a:pt x="4476" y="7"/>
                  </a:cubicBezTo>
                  <a:cubicBezTo>
                    <a:pt x="4400" y="3"/>
                    <a:pt x="4325" y="1"/>
                    <a:pt x="4250" y="1"/>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a:off x="3104769" y="1458669"/>
              <a:ext cx="109942" cy="54375"/>
            </a:xfrm>
            <a:custGeom>
              <a:rect b="b" l="l" r="r" t="t"/>
              <a:pathLst>
                <a:path extrusionOk="0" h="1368" w="2766">
                  <a:moveTo>
                    <a:pt x="2766" y="0"/>
                  </a:moveTo>
                  <a:lnTo>
                    <a:pt x="2766" y="0"/>
                  </a:lnTo>
                  <a:cubicBezTo>
                    <a:pt x="1610" y="733"/>
                    <a:pt x="495" y="799"/>
                    <a:pt x="127" y="799"/>
                  </a:cubicBezTo>
                  <a:cubicBezTo>
                    <a:pt x="45" y="799"/>
                    <a:pt x="1" y="796"/>
                    <a:pt x="1" y="796"/>
                  </a:cubicBezTo>
                  <a:lnTo>
                    <a:pt x="1" y="1353"/>
                  </a:lnTo>
                  <a:cubicBezTo>
                    <a:pt x="117" y="1363"/>
                    <a:pt x="229" y="1368"/>
                    <a:pt x="337" y="1368"/>
                  </a:cubicBezTo>
                  <a:cubicBezTo>
                    <a:pt x="2180" y="1368"/>
                    <a:pt x="2766" y="1"/>
                    <a:pt x="276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0"/>
            <p:cNvSpPr/>
            <p:nvPr/>
          </p:nvSpPr>
          <p:spPr>
            <a:xfrm>
              <a:off x="3050233" y="1250702"/>
              <a:ext cx="49843" cy="13912"/>
            </a:xfrm>
            <a:custGeom>
              <a:rect b="b" l="l" r="r" t="t"/>
              <a:pathLst>
                <a:path extrusionOk="0" h="350" w="1254">
                  <a:moveTo>
                    <a:pt x="637" y="1"/>
                  </a:moveTo>
                  <a:cubicBezTo>
                    <a:pt x="438" y="1"/>
                    <a:pt x="259" y="40"/>
                    <a:pt x="159" y="120"/>
                  </a:cubicBezTo>
                  <a:cubicBezTo>
                    <a:pt x="40" y="180"/>
                    <a:pt x="0" y="259"/>
                    <a:pt x="40" y="299"/>
                  </a:cubicBezTo>
                  <a:cubicBezTo>
                    <a:pt x="42" y="303"/>
                    <a:pt x="46" y="305"/>
                    <a:pt x="53" y="305"/>
                  </a:cubicBezTo>
                  <a:cubicBezTo>
                    <a:pt x="103" y="305"/>
                    <a:pt x="285" y="194"/>
                    <a:pt x="537" y="194"/>
                  </a:cubicBezTo>
                  <a:cubicBezTo>
                    <a:pt x="569" y="194"/>
                    <a:pt x="602" y="195"/>
                    <a:pt x="637" y="199"/>
                  </a:cubicBezTo>
                  <a:cubicBezTo>
                    <a:pt x="913" y="199"/>
                    <a:pt x="1115" y="350"/>
                    <a:pt x="1202" y="350"/>
                  </a:cubicBezTo>
                  <a:cubicBezTo>
                    <a:pt x="1215" y="350"/>
                    <a:pt x="1226" y="346"/>
                    <a:pt x="1233" y="339"/>
                  </a:cubicBezTo>
                  <a:cubicBezTo>
                    <a:pt x="1253" y="319"/>
                    <a:pt x="1214" y="239"/>
                    <a:pt x="1114" y="160"/>
                  </a:cubicBezTo>
                  <a:cubicBezTo>
                    <a:pt x="1015" y="100"/>
                    <a:pt x="836" y="1"/>
                    <a:pt x="637"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0"/>
            <p:cNvSpPr/>
            <p:nvPr/>
          </p:nvSpPr>
          <p:spPr>
            <a:xfrm>
              <a:off x="3168844" y="1251060"/>
              <a:ext cx="49843" cy="13554"/>
            </a:xfrm>
            <a:custGeom>
              <a:rect b="b" l="l" r="r" t="t"/>
              <a:pathLst>
                <a:path extrusionOk="0" h="341" w="1254">
                  <a:moveTo>
                    <a:pt x="744" y="1"/>
                  </a:moveTo>
                  <a:cubicBezTo>
                    <a:pt x="709" y="1"/>
                    <a:pt x="673" y="4"/>
                    <a:pt x="637" y="11"/>
                  </a:cubicBezTo>
                  <a:cubicBezTo>
                    <a:pt x="438" y="11"/>
                    <a:pt x="259" y="71"/>
                    <a:pt x="159" y="171"/>
                  </a:cubicBezTo>
                  <a:cubicBezTo>
                    <a:pt x="40" y="230"/>
                    <a:pt x="0" y="310"/>
                    <a:pt x="40" y="330"/>
                  </a:cubicBezTo>
                  <a:cubicBezTo>
                    <a:pt x="45" y="337"/>
                    <a:pt x="52" y="340"/>
                    <a:pt x="62" y="340"/>
                  </a:cubicBezTo>
                  <a:cubicBezTo>
                    <a:pt x="134" y="340"/>
                    <a:pt x="339" y="171"/>
                    <a:pt x="637" y="171"/>
                  </a:cubicBezTo>
                  <a:cubicBezTo>
                    <a:pt x="653" y="170"/>
                    <a:pt x="670" y="169"/>
                    <a:pt x="687" y="169"/>
                  </a:cubicBezTo>
                  <a:cubicBezTo>
                    <a:pt x="937" y="169"/>
                    <a:pt x="1142" y="282"/>
                    <a:pt x="1210" y="282"/>
                  </a:cubicBezTo>
                  <a:cubicBezTo>
                    <a:pt x="1223" y="282"/>
                    <a:pt x="1231" y="279"/>
                    <a:pt x="1233" y="270"/>
                  </a:cubicBezTo>
                  <a:cubicBezTo>
                    <a:pt x="1253" y="250"/>
                    <a:pt x="1213" y="171"/>
                    <a:pt x="1114" y="131"/>
                  </a:cubicBezTo>
                  <a:cubicBezTo>
                    <a:pt x="1033" y="66"/>
                    <a:pt x="899" y="1"/>
                    <a:pt x="744"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0"/>
            <p:cNvSpPr/>
            <p:nvPr/>
          </p:nvSpPr>
          <p:spPr>
            <a:xfrm>
              <a:off x="3096064" y="1234842"/>
              <a:ext cx="41973" cy="108391"/>
            </a:xfrm>
            <a:custGeom>
              <a:rect b="b" l="l" r="r" t="t"/>
              <a:pathLst>
                <a:path extrusionOk="0" h="2727" w="1056">
                  <a:moveTo>
                    <a:pt x="993" y="0"/>
                  </a:moveTo>
                  <a:cubicBezTo>
                    <a:pt x="958" y="0"/>
                    <a:pt x="628" y="703"/>
                    <a:pt x="299" y="1613"/>
                  </a:cubicBezTo>
                  <a:cubicBezTo>
                    <a:pt x="220" y="1832"/>
                    <a:pt x="160" y="2031"/>
                    <a:pt x="80" y="2250"/>
                  </a:cubicBezTo>
                  <a:cubicBezTo>
                    <a:pt x="61" y="2349"/>
                    <a:pt x="1" y="2448"/>
                    <a:pt x="21" y="2568"/>
                  </a:cubicBezTo>
                  <a:cubicBezTo>
                    <a:pt x="41" y="2647"/>
                    <a:pt x="100" y="2667"/>
                    <a:pt x="180" y="2707"/>
                  </a:cubicBezTo>
                  <a:cubicBezTo>
                    <a:pt x="220" y="2727"/>
                    <a:pt x="279" y="2727"/>
                    <a:pt x="319" y="2727"/>
                  </a:cubicBezTo>
                  <a:cubicBezTo>
                    <a:pt x="478" y="2717"/>
                    <a:pt x="608" y="2717"/>
                    <a:pt x="697" y="2717"/>
                  </a:cubicBezTo>
                  <a:cubicBezTo>
                    <a:pt x="787" y="2717"/>
                    <a:pt x="836" y="2717"/>
                    <a:pt x="836" y="2707"/>
                  </a:cubicBezTo>
                  <a:cubicBezTo>
                    <a:pt x="836" y="2667"/>
                    <a:pt x="637" y="2647"/>
                    <a:pt x="319" y="2608"/>
                  </a:cubicBezTo>
                  <a:cubicBezTo>
                    <a:pt x="240" y="2608"/>
                    <a:pt x="140" y="2568"/>
                    <a:pt x="140" y="2528"/>
                  </a:cubicBezTo>
                  <a:cubicBezTo>
                    <a:pt x="120" y="2488"/>
                    <a:pt x="180" y="2389"/>
                    <a:pt x="200" y="2289"/>
                  </a:cubicBezTo>
                  <a:cubicBezTo>
                    <a:pt x="279" y="2090"/>
                    <a:pt x="339" y="1852"/>
                    <a:pt x="439" y="1653"/>
                  </a:cubicBezTo>
                  <a:cubicBezTo>
                    <a:pt x="797" y="758"/>
                    <a:pt x="1055" y="22"/>
                    <a:pt x="996" y="2"/>
                  </a:cubicBezTo>
                  <a:cubicBezTo>
                    <a:pt x="995" y="1"/>
                    <a:pt x="994" y="0"/>
                    <a:pt x="993"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0"/>
            <p:cNvSpPr/>
            <p:nvPr/>
          </p:nvSpPr>
          <p:spPr>
            <a:xfrm>
              <a:off x="3126909" y="1351108"/>
              <a:ext cx="43524" cy="37999"/>
            </a:xfrm>
            <a:custGeom>
              <a:rect b="b" l="l" r="r" t="t"/>
              <a:pathLst>
                <a:path extrusionOk="0" h="956" w="1095">
                  <a:moveTo>
                    <a:pt x="1015" y="1"/>
                  </a:moveTo>
                  <a:cubicBezTo>
                    <a:pt x="956" y="1"/>
                    <a:pt x="956" y="359"/>
                    <a:pt x="657" y="598"/>
                  </a:cubicBezTo>
                  <a:cubicBezTo>
                    <a:pt x="359" y="856"/>
                    <a:pt x="1" y="817"/>
                    <a:pt x="1" y="876"/>
                  </a:cubicBezTo>
                  <a:cubicBezTo>
                    <a:pt x="1" y="896"/>
                    <a:pt x="60" y="956"/>
                    <a:pt x="239" y="956"/>
                  </a:cubicBezTo>
                  <a:cubicBezTo>
                    <a:pt x="399" y="956"/>
                    <a:pt x="617" y="896"/>
                    <a:pt x="816" y="757"/>
                  </a:cubicBezTo>
                  <a:cubicBezTo>
                    <a:pt x="995" y="598"/>
                    <a:pt x="1095" y="399"/>
                    <a:pt x="1095" y="260"/>
                  </a:cubicBezTo>
                  <a:cubicBezTo>
                    <a:pt x="1095" y="80"/>
                    <a:pt x="1035" y="1"/>
                    <a:pt x="101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p:nvPr/>
          </p:nvSpPr>
          <p:spPr>
            <a:xfrm>
              <a:off x="3172780" y="1194735"/>
              <a:ext cx="60933" cy="16853"/>
            </a:xfrm>
            <a:custGeom>
              <a:rect b="b" l="l" r="r" t="t"/>
              <a:pathLst>
                <a:path extrusionOk="0" h="424" w="1533">
                  <a:moveTo>
                    <a:pt x="615" y="0"/>
                  </a:moveTo>
                  <a:cubicBezTo>
                    <a:pt x="463" y="0"/>
                    <a:pt x="325" y="33"/>
                    <a:pt x="239" y="76"/>
                  </a:cubicBezTo>
                  <a:cubicBezTo>
                    <a:pt x="60" y="96"/>
                    <a:pt x="0" y="175"/>
                    <a:pt x="0" y="235"/>
                  </a:cubicBezTo>
                  <a:cubicBezTo>
                    <a:pt x="40" y="334"/>
                    <a:pt x="359" y="275"/>
                    <a:pt x="756" y="334"/>
                  </a:cubicBezTo>
                  <a:cubicBezTo>
                    <a:pt x="1032" y="363"/>
                    <a:pt x="1276" y="424"/>
                    <a:pt x="1403" y="424"/>
                  </a:cubicBezTo>
                  <a:cubicBezTo>
                    <a:pt x="1450" y="424"/>
                    <a:pt x="1482" y="416"/>
                    <a:pt x="1492" y="394"/>
                  </a:cubicBezTo>
                  <a:cubicBezTo>
                    <a:pt x="1532" y="354"/>
                    <a:pt x="1473" y="275"/>
                    <a:pt x="1353" y="195"/>
                  </a:cubicBezTo>
                  <a:cubicBezTo>
                    <a:pt x="1234" y="135"/>
                    <a:pt x="1035" y="36"/>
                    <a:pt x="796" y="16"/>
                  </a:cubicBezTo>
                  <a:cubicBezTo>
                    <a:pt x="735" y="5"/>
                    <a:pt x="674" y="0"/>
                    <a:pt x="615"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0"/>
            <p:cNvSpPr/>
            <p:nvPr/>
          </p:nvSpPr>
          <p:spPr>
            <a:xfrm>
              <a:off x="3052578" y="1195371"/>
              <a:ext cx="53023" cy="15661"/>
            </a:xfrm>
            <a:custGeom>
              <a:rect b="b" l="l" r="r" t="t"/>
              <a:pathLst>
                <a:path extrusionOk="0" h="394" w="1334">
                  <a:moveTo>
                    <a:pt x="677" y="0"/>
                  </a:moveTo>
                  <a:cubicBezTo>
                    <a:pt x="438" y="0"/>
                    <a:pt x="279" y="60"/>
                    <a:pt x="180" y="159"/>
                  </a:cubicBezTo>
                  <a:cubicBezTo>
                    <a:pt x="41" y="239"/>
                    <a:pt x="1" y="318"/>
                    <a:pt x="41" y="358"/>
                  </a:cubicBezTo>
                  <a:cubicBezTo>
                    <a:pt x="67" y="385"/>
                    <a:pt x="114" y="393"/>
                    <a:pt x="175" y="393"/>
                  </a:cubicBezTo>
                  <a:cubicBezTo>
                    <a:pt x="299" y="393"/>
                    <a:pt x="485" y="358"/>
                    <a:pt x="697" y="358"/>
                  </a:cubicBezTo>
                  <a:cubicBezTo>
                    <a:pt x="732" y="356"/>
                    <a:pt x="767" y="355"/>
                    <a:pt x="802" y="355"/>
                  </a:cubicBezTo>
                  <a:cubicBezTo>
                    <a:pt x="957" y="355"/>
                    <a:pt x="1098" y="374"/>
                    <a:pt x="1194" y="374"/>
                  </a:cubicBezTo>
                  <a:cubicBezTo>
                    <a:pt x="1257" y="374"/>
                    <a:pt x="1300" y="366"/>
                    <a:pt x="1314" y="338"/>
                  </a:cubicBezTo>
                  <a:cubicBezTo>
                    <a:pt x="1334" y="279"/>
                    <a:pt x="1294" y="219"/>
                    <a:pt x="1194" y="139"/>
                  </a:cubicBezTo>
                  <a:cubicBezTo>
                    <a:pt x="1075" y="60"/>
                    <a:pt x="896" y="0"/>
                    <a:pt x="677"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0"/>
            <p:cNvSpPr/>
            <p:nvPr/>
          </p:nvSpPr>
          <p:spPr>
            <a:xfrm>
              <a:off x="3250250" y="1075965"/>
              <a:ext cx="110737" cy="240552"/>
            </a:xfrm>
            <a:custGeom>
              <a:rect b="b" l="l" r="r" t="t"/>
              <a:pathLst>
                <a:path extrusionOk="0" h="6052" w="2786">
                  <a:moveTo>
                    <a:pt x="1421" y="0"/>
                  </a:moveTo>
                  <a:cubicBezTo>
                    <a:pt x="1337" y="0"/>
                    <a:pt x="1254" y="18"/>
                    <a:pt x="1175" y="60"/>
                  </a:cubicBezTo>
                  <a:cubicBezTo>
                    <a:pt x="817" y="239"/>
                    <a:pt x="339" y="895"/>
                    <a:pt x="81" y="1174"/>
                  </a:cubicBezTo>
                  <a:lnTo>
                    <a:pt x="1" y="1253"/>
                  </a:lnTo>
                  <a:cubicBezTo>
                    <a:pt x="339" y="1532"/>
                    <a:pt x="578" y="1930"/>
                    <a:pt x="618" y="2348"/>
                  </a:cubicBezTo>
                  <a:lnTo>
                    <a:pt x="618" y="2407"/>
                  </a:lnTo>
                  <a:cubicBezTo>
                    <a:pt x="697" y="3004"/>
                    <a:pt x="697" y="3621"/>
                    <a:pt x="777" y="4217"/>
                  </a:cubicBezTo>
                  <a:cubicBezTo>
                    <a:pt x="876" y="4814"/>
                    <a:pt x="1075" y="5431"/>
                    <a:pt x="1513" y="5849"/>
                  </a:cubicBezTo>
                  <a:cubicBezTo>
                    <a:pt x="1626" y="5962"/>
                    <a:pt x="1795" y="6051"/>
                    <a:pt x="1949" y="6051"/>
                  </a:cubicBezTo>
                  <a:cubicBezTo>
                    <a:pt x="2039" y="6051"/>
                    <a:pt x="2123" y="6021"/>
                    <a:pt x="2189" y="5948"/>
                  </a:cubicBezTo>
                  <a:cubicBezTo>
                    <a:pt x="2229" y="5888"/>
                    <a:pt x="2269" y="5769"/>
                    <a:pt x="2269" y="5670"/>
                  </a:cubicBezTo>
                  <a:cubicBezTo>
                    <a:pt x="2388" y="4217"/>
                    <a:pt x="2786" y="2924"/>
                    <a:pt x="2766" y="1393"/>
                  </a:cubicBezTo>
                  <a:cubicBezTo>
                    <a:pt x="2766" y="975"/>
                    <a:pt x="2567" y="597"/>
                    <a:pt x="2229" y="358"/>
                  </a:cubicBezTo>
                  <a:cubicBezTo>
                    <a:pt x="1985" y="191"/>
                    <a:pt x="1695" y="0"/>
                    <a:pt x="1421"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0"/>
            <p:cNvSpPr/>
            <p:nvPr/>
          </p:nvSpPr>
          <p:spPr>
            <a:xfrm>
              <a:off x="3310351" y="1253643"/>
              <a:ext cx="60853" cy="87762"/>
            </a:xfrm>
            <a:custGeom>
              <a:rect b="b" l="l" r="r" t="t"/>
              <a:pathLst>
                <a:path extrusionOk="0" h="2208" w="1531">
                  <a:moveTo>
                    <a:pt x="535" y="0"/>
                  </a:moveTo>
                  <a:cubicBezTo>
                    <a:pt x="288" y="0"/>
                    <a:pt x="88" y="58"/>
                    <a:pt x="80" y="66"/>
                  </a:cubicBezTo>
                  <a:cubicBezTo>
                    <a:pt x="80" y="66"/>
                    <a:pt x="1" y="2095"/>
                    <a:pt x="1" y="2155"/>
                  </a:cubicBezTo>
                  <a:cubicBezTo>
                    <a:pt x="1" y="2161"/>
                    <a:pt x="171" y="2208"/>
                    <a:pt x="396" y="2208"/>
                  </a:cubicBezTo>
                  <a:cubicBezTo>
                    <a:pt x="829" y="2208"/>
                    <a:pt x="1467" y="2036"/>
                    <a:pt x="1493" y="1080"/>
                  </a:cubicBezTo>
                  <a:cubicBezTo>
                    <a:pt x="1531" y="174"/>
                    <a:pt x="962" y="0"/>
                    <a:pt x="535" y="0"/>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0"/>
            <p:cNvSpPr/>
            <p:nvPr/>
          </p:nvSpPr>
          <p:spPr>
            <a:xfrm>
              <a:off x="3328556" y="1272524"/>
              <a:ext cx="27704" cy="50479"/>
            </a:xfrm>
            <a:custGeom>
              <a:rect b="b" l="l" r="r" t="t"/>
              <a:pathLst>
                <a:path extrusionOk="0" h="1270" w="697">
                  <a:moveTo>
                    <a:pt x="320" y="1"/>
                  </a:moveTo>
                  <a:cubicBezTo>
                    <a:pt x="280" y="1"/>
                    <a:pt x="234" y="19"/>
                    <a:pt x="219" y="48"/>
                  </a:cubicBezTo>
                  <a:cubicBezTo>
                    <a:pt x="199" y="68"/>
                    <a:pt x="179" y="108"/>
                    <a:pt x="179" y="128"/>
                  </a:cubicBezTo>
                  <a:cubicBezTo>
                    <a:pt x="179" y="188"/>
                    <a:pt x="199" y="207"/>
                    <a:pt x="199" y="207"/>
                  </a:cubicBezTo>
                  <a:cubicBezTo>
                    <a:pt x="199" y="207"/>
                    <a:pt x="199" y="188"/>
                    <a:pt x="219" y="128"/>
                  </a:cubicBezTo>
                  <a:cubicBezTo>
                    <a:pt x="235" y="95"/>
                    <a:pt x="278" y="63"/>
                    <a:pt x="326" y="63"/>
                  </a:cubicBezTo>
                  <a:cubicBezTo>
                    <a:pt x="337" y="63"/>
                    <a:pt x="347" y="65"/>
                    <a:pt x="358" y="68"/>
                  </a:cubicBezTo>
                  <a:cubicBezTo>
                    <a:pt x="438" y="88"/>
                    <a:pt x="498" y="168"/>
                    <a:pt x="537" y="267"/>
                  </a:cubicBezTo>
                  <a:cubicBezTo>
                    <a:pt x="557" y="386"/>
                    <a:pt x="597" y="506"/>
                    <a:pt x="597" y="625"/>
                  </a:cubicBezTo>
                  <a:cubicBezTo>
                    <a:pt x="597" y="884"/>
                    <a:pt x="438" y="1123"/>
                    <a:pt x="299" y="1182"/>
                  </a:cubicBezTo>
                  <a:cubicBezTo>
                    <a:pt x="259" y="1192"/>
                    <a:pt x="219" y="1197"/>
                    <a:pt x="184" y="1197"/>
                  </a:cubicBezTo>
                  <a:cubicBezTo>
                    <a:pt x="150" y="1197"/>
                    <a:pt x="120" y="1192"/>
                    <a:pt x="100" y="1182"/>
                  </a:cubicBezTo>
                  <a:cubicBezTo>
                    <a:pt x="40" y="1162"/>
                    <a:pt x="20" y="1123"/>
                    <a:pt x="20" y="1123"/>
                  </a:cubicBezTo>
                  <a:cubicBezTo>
                    <a:pt x="0" y="1123"/>
                    <a:pt x="20" y="1182"/>
                    <a:pt x="60" y="1202"/>
                  </a:cubicBezTo>
                  <a:cubicBezTo>
                    <a:pt x="90" y="1247"/>
                    <a:pt x="153" y="1269"/>
                    <a:pt x="225" y="1269"/>
                  </a:cubicBezTo>
                  <a:cubicBezTo>
                    <a:pt x="249" y="1269"/>
                    <a:pt x="274" y="1267"/>
                    <a:pt x="299" y="1262"/>
                  </a:cubicBezTo>
                  <a:cubicBezTo>
                    <a:pt x="518" y="1202"/>
                    <a:pt x="677" y="943"/>
                    <a:pt x="697" y="625"/>
                  </a:cubicBezTo>
                  <a:cubicBezTo>
                    <a:pt x="697" y="486"/>
                    <a:pt x="677" y="367"/>
                    <a:pt x="617" y="227"/>
                  </a:cubicBezTo>
                  <a:cubicBezTo>
                    <a:pt x="557" y="128"/>
                    <a:pt x="478" y="9"/>
                    <a:pt x="358" y="9"/>
                  </a:cubicBezTo>
                  <a:cubicBezTo>
                    <a:pt x="348" y="3"/>
                    <a:pt x="334" y="1"/>
                    <a:pt x="320" y="1"/>
                  </a:cubicBezTo>
                  <a:close/>
                </a:path>
              </a:pathLst>
            </a:custGeom>
            <a:solidFill>
              <a:srgbClr val="9E6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0"/>
            <p:cNvSpPr/>
            <p:nvPr/>
          </p:nvSpPr>
          <p:spPr>
            <a:xfrm>
              <a:off x="2965329" y="1017892"/>
              <a:ext cx="348228" cy="158235"/>
            </a:xfrm>
            <a:custGeom>
              <a:rect b="b" l="l" r="r" t="t"/>
              <a:pathLst>
                <a:path extrusionOk="0" h="3981" w="8761">
                  <a:moveTo>
                    <a:pt x="6568" y="0"/>
                  </a:moveTo>
                  <a:cubicBezTo>
                    <a:pt x="5947" y="0"/>
                    <a:pt x="5246" y="256"/>
                    <a:pt x="4702" y="427"/>
                  </a:cubicBezTo>
                  <a:cubicBezTo>
                    <a:pt x="4265" y="566"/>
                    <a:pt x="3807" y="765"/>
                    <a:pt x="3330" y="765"/>
                  </a:cubicBezTo>
                  <a:cubicBezTo>
                    <a:pt x="3011" y="745"/>
                    <a:pt x="2713" y="646"/>
                    <a:pt x="2415" y="546"/>
                  </a:cubicBezTo>
                  <a:cubicBezTo>
                    <a:pt x="2142" y="455"/>
                    <a:pt x="1853" y="365"/>
                    <a:pt x="1578" y="365"/>
                  </a:cubicBezTo>
                  <a:cubicBezTo>
                    <a:pt x="1552" y="365"/>
                    <a:pt x="1526" y="365"/>
                    <a:pt x="1500" y="367"/>
                  </a:cubicBezTo>
                  <a:cubicBezTo>
                    <a:pt x="1181" y="407"/>
                    <a:pt x="843" y="566"/>
                    <a:pt x="724" y="845"/>
                  </a:cubicBezTo>
                  <a:cubicBezTo>
                    <a:pt x="626" y="1072"/>
                    <a:pt x="728" y="1392"/>
                    <a:pt x="941" y="1534"/>
                  </a:cubicBezTo>
                  <a:lnTo>
                    <a:pt x="941" y="1534"/>
                  </a:lnTo>
                  <a:cubicBezTo>
                    <a:pt x="892" y="1522"/>
                    <a:pt x="841" y="1516"/>
                    <a:pt x="790" y="1516"/>
                  </a:cubicBezTo>
                  <a:cubicBezTo>
                    <a:pt x="453" y="1516"/>
                    <a:pt x="108" y="1771"/>
                    <a:pt x="47" y="2118"/>
                  </a:cubicBezTo>
                  <a:cubicBezTo>
                    <a:pt x="0" y="2462"/>
                    <a:pt x="273" y="2818"/>
                    <a:pt x="614" y="2906"/>
                  </a:cubicBezTo>
                  <a:lnTo>
                    <a:pt x="614" y="2906"/>
                  </a:lnTo>
                  <a:cubicBezTo>
                    <a:pt x="491" y="2975"/>
                    <a:pt x="394" y="3116"/>
                    <a:pt x="405" y="3252"/>
                  </a:cubicBezTo>
                  <a:cubicBezTo>
                    <a:pt x="425" y="3510"/>
                    <a:pt x="644" y="3709"/>
                    <a:pt x="903" y="3809"/>
                  </a:cubicBezTo>
                  <a:cubicBezTo>
                    <a:pt x="1165" y="3931"/>
                    <a:pt x="1451" y="3980"/>
                    <a:pt x="1740" y="3980"/>
                  </a:cubicBezTo>
                  <a:cubicBezTo>
                    <a:pt x="2110" y="3980"/>
                    <a:pt x="2487" y="3900"/>
                    <a:pt x="2832" y="3789"/>
                  </a:cubicBezTo>
                  <a:cubicBezTo>
                    <a:pt x="3469" y="3590"/>
                    <a:pt x="4066" y="3232"/>
                    <a:pt x="4662" y="3013"/>
                  </a:cubicBezTo>
                  <a:cubicBezTo>
                    <a:pt x="5162" y="2836"/>
                    <a:pt x="5935" y="2541"/>
                    <a:pt x="6549" y="2541"/>
                  </a:cubicBezTo>
                  <a:cubicBezTo>
                    <a:pt x="6694" y="2541"/>
                    <a:pt x="6829" y="2557"/>
                    <a:pt x="6950" y="2595"/>
                  </a:cubicBezTo>
                  <a:cubicBezTo>
                    <a:pt x="7346" y="2739"/>
                    <a:pt x="7644" y="3209"/>
                    <a:pt x="7904" y="3209"/>
                  </a:cubicBezTo>
                  <a:cubicBezTo>
                    <a:pt x="7931" y="3209"/>
                    <a:pt x="7958" y="3203"/>
                    <a:pt x="7985" y="3192"/>
                  </a:cubicBezTo>
                  <a:cubicBezTo>
                    <a:pt x="8243" y="3053"/>
                    <a:pt x="8382" y="2814"/>
                    <a:pt x="8442" y="2535"/>
                  </a:cubicBezTo>
                  <a:cubicBezTo>
                    <a:pt x="8482" y="2277"/>
                    <a:pt x="8462" y="1998"/>
                    <a:pt x="8402" y="1720"/>
                  </a:cubicBezTo>
                  <a:cubicBezTo>
                    <a:pt x="8760" y="1143"/>
                    <a:pt x="7786" y="307"/>
                    <a:pt x="7070" y="69"/>
                  </a:cubicBezTo>
                  <a:cubicBezTo>
                    <a:pt x="6912" y="21"/>
                    <a:pt x="6744" y="0"/>
                    <a:pt x="6568"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0"/>
            <p:cNvSpPr/>
            <p:nvPr/>
          </p:nvSpPr>
          <p:spPr>
            <a:xfrm>
              <a:off x="3001183" y="1035421"/>
              <a:ext cx="286261" cy="86053"/>
            </a:xfrm>
            <a:custGeom>
              <a:rect b="b" l="l" r="r" t="t"/>
              <a:pathLst>
                <a:path extrusionOk="0" h="2165" w="7202">
                  <a:moveTo>
                    <a:pt x="5617" y="1"/>
                  </a:moveTo>
                  <a:cubicBezTo>
                    <a:pt x="5569" y="1"/>
                    <a:pt x="5520" y="2"/>
                    <a:pt x="5471" y="6"/>
                  </a:cubicBezTo>
                  <a:cubicBezTo>
                    <a:pt x="4894" y="65"/>
                    <a:pt x="4298" y="364"/>
                    <a:pt x="3820" y="782"/>
                  </a:cubicBezTo>
                  <a:cubicBezTo>
                    <a:pt x="3363" y="1179"/>
                    <a:pt x="2945" y="1637"/>
                    <a:pt x="2448" y="1856"/>
                  </a:cubicBezTo>
                  <a:cubicBezTo>
                    <a:pt x="2199" y="1965"/>
                    <a:pt x="1940" y="2010"/>
                    <a:pt x="1699" y="2010"/>
                  </a:cubicBezTo>
                  <a:cubicBezTo>
                    <a:pt x="1458" y="2010"/>
                    <a:pt x="1234" y="1965"/>
                    <a:pt x="1055" y="1896"/>
                  </a:cubicBezTo>
                  <a:cubicBezTo>
                    <a:pt x="677" y="1756"/>
                    <a:pt x="399" y="1557"/>
                    <a:pt x="259" y="1378"/>
                  </a:cubicBezTo>
                  <a:cubicBezTo>
                    <a:pt x="100" y="1199"/>
                    <a:pt x="21" y="1100"/>
                    <a:pt x="21" y="1100"/>
                  </a:cubicBezTo>
                  <a:cubicBezTo>
                    <a:pt x="1" y="1100"/>
                    <a:pt x="21" y="1120"/>
                    <a:pt x="41" y="1239"/>
                  </a:cubicBezTo>
                  <a:cubicBezTo>
                    <a:pt x="80" y="1279"/>
                    <a:pt x="120" y="1358"/>
                    <a:pt x="200" y="1458"/>
                  </a:cubicBezTo>
                  <a:cubicBezTo>
                    <a:pt x="339" y="1617"/>
                    <a:pt x="617" y="1876"/>
                    <a:pt x="1015" y="2035"/>
                  </a:cubicBezTo>
                  <a:cubicBezTo>
                    <a:pt x="1224" y="2108"/>
                    <a:pt x="1477" y="2164"/>
                    <a:pt x="1744" y="2164"/>
                  </a:cubicBezTo>
                  <a:cubicBezTo>
                    <a:pt x="1987" y="2164"/>
                    <a:pt x="2241" y="2118"/>
                    <a:pt x="2487" y="1995"/>
                  </a:cubicBezTo>
                  <a:cubicBezTo>
                    <a:pt x="3005" y="1776"/>
                    <a:pt x="3462" y="1299"/>
                    <a:pt x="3920" y="901"/>
                  </a:cubicBezTo>
                  <a:cubicBezTo>
                    <a:pt x="4397" y="483"/>
                    <a:pt x="4914" y="185"/>
                    <a:pt x="5471" y="125"/>
                  </a:cubicBezTo>
                  <a:cubicBezTo>
                    <a:pt x="5519" y="121"/>
                    <a:pt x="5567" y="120"/>
                    <a:pt x="5615" y="120"/>
                  </a:cubicBezTo>
                  <a:cubicBezTo>
                    <a:pt x="6079" y="120"/>
                    <a:pt x="6512" y="292"/>
                    <a:pt x="6764" y="563"/>
                  </a:cubicBezTo>
                  <a:cubicBezTo>
                    <a:pt x="7043" y="861"/>
                    <a:pt x="7102" y="1199"/>
                    <a:pt x="7102" y="1438"/>
                  </a:cubicBezTo>
                  <a:cubicBezTo>
                    <a:pt x="7102" y="1657"/>
                    <a:pt x="7043" y="1776"/>
                    <a:pt x="7063" y="1776"/>
                  </a:cubicBezTo>
                  <a:cubicBezTo>
                    <a:pt x="7063" y="1776"/>
                    <a:pt x="7083" y="1756"/>
                    <a:pt x="7102" y="1697"/>
                  </a:cubicBezTo>
                  <a:cubicBezTo>
                    <a:pt x="7142" y="1617"/>
                    <a:pt x="7182" y="1557"/>
                    <a:pt x="7182" y="1438"/>
                  </a:cubicBezTo>
                  <a:cubicBezTo>
                    <a:pt x="7202" y="1179"/>
                    <a:pt x="7162" y="801"/>
                    <a:pt x="6864" y="483"/>
                  </a:cubicBezTo>
                  <a:cubicBezTo>
                    <a:pt x="6591" y="192"/>
                    <a:pt x="6135" y="1"/>
                    <a:pt x="5617"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0"/>
            <p:cNvSpPr/>
            <p:nvPr/>
          </p:nvSpPr>
          <p:spPr>
            <a:xfrm>
              <a:off x="3286660" y="1103034"/>
              <a:ext cx="61688" cy="151637"/>
            </a:xfrm>
            <a:custGeom>
              <a:rect b="b" l="l" r="r" t="t"/>
              <a:pathLst>
                <a:path extrusionOk="0" h="3815" w="1552">
                  <a:moveTo>
                    <a:pt x="408" y="1"/>
                  </a:moveTo>
                  <a:cubicBezTo>
                    <a:pt x="318" y="1"/>
                    <a:pt x="239" y="15"/>
                    <a:pt x="179" y="35"/>
                  </a:cubicBezTo>
                  <a:cubicBezTo>
                    <a:pt x="60" y="75"/>
                    <a:pt x="0" y="135"/>
                    <a:pt x="0" y="135"/>
                  </a:cubicBezTo>
                  <a:cubicBezTo>
                    <a:pt x="0" y="140"/>
                    <a:pt x="4" y="143"/>
                    <a:pt x="13" y="143"/>
                  </a:cubicBezTo>
                  <a:cubicBezTo>
                    <a:pt x="36" y="143"/>
                    <a:pt x="92" y="124"/>
                    <a:pt x="179" y="95"/>
                  </a:cubicBezTo>
                  <a:cubicBezTo>
                    <a:pt x="279" y="95"/>
                    <a:pt x="458" y="95"/>
                    <a:pt x="656" y="175"/>
                  </a:cubicBezTo>
                  <a:cubicBezTo>
                    <a:pt x="855" y="254"/>
                    <a:pt x="1074" y="413"/>
                    <a:pt x="1194" y="652"/>
                  </a:cubicBezTo>
                  <a:cubicBezTo>
                    <a:pt x="1333" y="891"/>
                    <a:pt x="1373" y="1189"/>
                    <a:pt x="1353" y="1507"/>
                  </a:cubicBezTo>
                  <a:cubicBezTo>
                    <a:pt x="1293" y="2164"/>
                    <a:pt x="875" y="2661"/>
                    <a:pt x="855" y="3139"/>
                  </a:cubicBezTo>
                  <a:cubicBezTo>
                    <a:pt x="816" y="3357"/>
                    <a:pt x="875" y="3536"/>
                    <a:pt x="915" y="3656"/>
                  </a:cubicBezTo>
                  <a:cubicBezTo>
                    <a:pt x="975" y="3755"/>
                    <a:pt x="1054" y="3815"/>
                    <a:pt x="1054" y="3815"/>
                  </a:cubicBezTo>
                  <a:cubicBezTo>
                    <a:pt x="1074" y="3775"/>
                    <a:pt x="895" y="3556"/>
                    <a:pt x="995" y="3119"/>
                  </a:cubicBezTo>
                  <a:cubicBezTo>
                    <a:pt x="1015" y="2920"/>
                    <a:pt x="1114" y="2661"/>
                    <a:pt x="1253" y="2423"/>
                  </a:cubicBezTo>
                  <a:cubicBezTo>
                    <a:pt x="1373" y="2144"/>
                    <a:pt x="1492" y="1846"/>
                    <a:pt x="1512" y="1488"/>
                  </a:cubicBezTo>
                  <a:cubicBezTo>
                    <a:pt x="1552" y="1149"/>
                    <a:pt x="1472" y="791"/>
                    <a:pt x="1313" y="553"/>
                  </a:cubicBezTo>
                  <a:cubicBezTo>
                    <a:pt x="1154" y="274"/>
                    <a:pt x="915" y="135"/>
                    <a:pt x="696" y="55"/>
                  </a:cubicBezTo>
                  <a:cubicBezTo>
                    <a:pt x="597" y="15"/>
                    <a:pt x="497" y="1"/>
                    <a:pt x="408"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0"/>
            <p:cNvSpPr/>
            <p:nvPr/>
          </p:nvSpPr>
          <p:spPr>
            <a:xfrm>
              <a:off x="2883367" y="2508719"/>
              <a:ext cx="949647" cy="1975967"/>
            </a:xfrm>
            <a:custGeom>
              <a:rect b="b" l="l" r="r" t="t"/>
              <a:pathLst>
                <a:path extrusionOk="0" h="49713" w="23892">
                  <a:moveTo>
                    <a:pt x="1" y="1"/>
                  </a:moveTo>
                  <a:lnTo>
                    <a:pt x="2487" y="49076"/>
                  </a:lnTo>
                  <a:lnTo>
                    <a:pt x="8773" y="49076"/>
                  </a:lnTo>
                  <a:lnTo>
                    <a:pt x="8018" y="6446"/>
                  </a:lnTo>
                  <a:lnTo>
                    <a:pt x="17347" y="49713"/>
                  </a:lnTo>
                  <a:lnTo>
                    <a:pt x="23892" y="48917"/>
                  </a:lnTo>
                  <a:lnTo>
                    <a:pt x="15577" y="419"/>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0"/>
            <p:cNvSpPr/>
            <p:nvPr/>
          </p:nvSpPr>
          <p:spPr>
            <a:xfrm>
              <a:off x="2709425" y="1571715"/>
              <a:ext cx="971787" cy="1001081"/>
            </a:xfrm>
            <a:custGeom>
              <a:rect b="b" l="l" r="r" t="t"/>
              <a:pathLst>
                <a:path extrusionOk="0" h="25186" w="24449">
                  <a:moveTo>
                    <a:pt x="9947" y="1"/>
                  </a:moveTo>
                  <a:cubicBezTo>
                    <a:pt x="9648" y="21"/>
                    <a:pt x="9171" y="81"/>
                    <a:pt x="8574" y="140"/>
                  </a:cubicBezTo>
                  <a:cubicBezTo>
                    <a:pt x="7639" y="260"/>
                    <a:pt x="7062" y="419"/>
                    <a:pt x="6625" y="618"/>
                  </a:cubicBezTo>
                  <a:cubicBezTo>
                    <a:pt x="6366" y="717"/>
                    <a:pt x="6127" y="856"/>
                    <a:pt x="5869" y="1016"/>
                  </a:cubicBezTo>
                  <a:cubicBezTo>
                    <a:pt x="4934" y="1632"/>
                    <a:pt x="1174" y="4059"/>
                    <a:pt x="0" y="4895"/>
                  </a:cubicBezTo>
                  <a:lnTo>
                    <a:pt x="2666" y="10027"/>
                  </a:lnTo>
                  <a:lnTo>
                    <a:pt x="4993" y="8555"/>
                  </a:lnTo>
                  <a:lnTo>
                    <a:pt x="4914" y="10286"/>
                  </a:lnTo>
                  <a:cubicBezTo>
                    <a:pt x="4914" y="10286"/>
                    <a:pt x="4675" y="16432"/>
                    <a:pt x="4476" y="20371"/>
                  </a:cubicBezTo>
                  <a:cubicBezTo>
                    <a:pt x="4337" y="23176"/>
                    <a:pt x="4357" y="25185"/>
                    <a:pt x="4357" y="25185"/>
                  </a:cubicBezTo>
                  <a:lnTo>
                    <a:pt x="20589" y="25185"/>
                  </a:lnTo>
                  <a:lnTo>
                    <a:pt x="19396" y="16631"/>
                  </a:lnTo>
                  <a:lnTo>
                    <a:pt x="19097" y="9768"/>
                  </a:lnTo>
                  <a:lnTo>
                    <a:pt x="20370" y="11260"/>
                  </a:lnTo>
                  <a:lnTo>
                    <a:pt x="24448" y="6387"/>
                  </a:lnTo>
                  <a:lnTo>
                    <a:pt x="20291" y="2667"/>
                  </a:lnTo>
                  <a:cubicBezTo>
                    <a:pt x="19256" y="1513"/>
                    <a:pt x="17566" y="299"/>
                    <a:pt x="15815" y="41"/>
                  </a:cubicBezTo>
                  <a:cubicBezTo>
                    <a:pt x="15616" y="21"/>
                    <a:pt x="15417" y="1"/>
                    <a:pt x="15218" y="1"/>
                  </a:cubicBezTo>
                  <a:cubicBezTo>
                    <a:pt x="14333" y="270"/>
                    <a:pt x="13458" y="404"/>
                    <a:pt x="12583" y="404"/>
                  </a:cubicBezTo>
                  <a:cubicBezTo>
                    <a:pt x="11707" y="404"/>
                    <a:pt x="10832" y="270"/>
                    <a:pt x="99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p:nvPr/>
          </p:nvSpPr>
          <p:spPr>
            <a:xfrm>
              <a:off x="2899982" y="1778092"/>
              <a:ext cx="26909" cy="305261"/>
            </a:xfrm>
            <a:custGeom>
              <a:rect b="b" l="l" r="r" t="t"/>
              <a:pathLst>
                <a:path extrusionOk="0" h="7680" w="677">
                  <a:moveTo>
                    <a:pt x="657" y="1"/>
                  </a:moveTo>
                  <a:lnTo>
                    <a:pt x="657" y="1"/>
                  </a:lnTo>
                  <a:cubicBezTo>
                    <a:pt x="637" y="1"/>
                    <a:pt x="558" y="419"/>
                    <a:pt x="458" y="1115"/>
                  </a:cubicBezTo>
                  <a:cubicBezTo>
                    <a:pt x="359" y="1811"/>
                    <a:pt x="239" y="2786"/>
                    <a:pt x="160" y="3840"/>
                  </a:cubicBezTo>
                  <a:cubicBezTo>
                    <a:pt x="60" y="4895"/>
                    <a:pt x="40" y="5869"/>
                    <a:pt x="1" y="6566"/>
                  </a:cubicBezTo>
                  <a:cubicBezTo>
                    <a:pt x="1" y="7242"/>
                    <a:pt x="1" y="7680"/>
                    <a:pt x="40" y="7680"/>
                  </a:cubicBezTo>
                  <a:cubicBezTo>
                    <a:pt x="60" y="7680"/>
                    <a:pt x="80" y="7262"/>
                    <a:pt x="140" y="6566"/>
                  </a:cubicBezTo>
                  <a:cubicBezTo>
                    <a:pt x="180" y="5869"/>
                    <a:pt x="239" y="4895"/>
                    <a:pt x="339" y="3840"/>
                  </a:cubicBezTo>
                  <a:cubicBezTo>
                    <a:pt x="438" y="2766"/>
                    <a:pt x="498" y="1811"/>
                    <a:pt x="577" y="1115"/>
                  </a:cubicBezTo>
                  <a:cubicBezTo>
                    <a:pt x="657" y="419"/>
                    <a:pt x="677" y="1"/>
                    <a:pt x="657"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0"/>
            <p:cNvSpPr/>
            <p:nvPr/>
          </p:nvSpPr>
          <p:spPr>
            <a:xfrm>
              <a:off x="3455077" y="1813707"/>
              <a:ext cx="17409" cy="209549"/>
            </a:xfrm>
            <a:custGeom>
              <a:rect b="b" l="l" r="r" t="t"/>
              <a:pathLst>
                <a:path extrusionOk="0" h="5272" w="438">
                  <a:moveTo>
                    <a:pt x="40" y="0"/>
                  </a:moveTo>
                  <a:cubicBezTo>
                    <a:pt x="20" y="0"/>
                    <a:pt x="0" y="299"/>
                    <a:pt x="0" y="776"/>
                  </a:cubicBezTo>
                  <a:cubicBezTo>
                    <a:pt x="0" y="1253"/>
                    <a:pt x="20" y="1910"/>
                    <a:pt x="60" y="2646"/>
                  </a:cubicBezTo>
                  <a:cubicBezTo>
                    <a:pt x="120" y="3362"/>
                    <a:pt x="199" y="4038"/>
                    <a:pt x="259" y="4496"/>
                  </a:cubicBezTo>
                  <a:cubicBezTo>
                    <a:pt x="338" y="4973"/>
                    <a:pt x="398" y="5272"/>
                    <a:pt x="418" y="5272"/>
                  </a:cubicBezTo>
                  <a:cubicBezTo>
                    <a:pt x="438" y="5272"/>
                    <a:pt x="418" y="4973"/>
                    <a:pt x="398" y="4496"/>
                  </a:cubicBezTo>
                  <a:cubicBezTo>
                    <a:pt x="338" y="3959"/>
                    <a:pt x="299" y="3342"/>
                    <a:pt x="239" y="2646"/>
                  </a:cubicBezTo>
                  <a:cubicBezTo>
                    <a:pt x="199" y="1950"/>
                    <a:pt x="139" y="1313"/>
                    <a:pt x="120" y="776"/>
                  </a:cubicBezTo>
                  <a:cubicBezTo>
                    <a:pt x="100" y="299"/>
                    <a:pt x="60" y="0"/>
                    <a:pt x="4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a:off x="3296121" y="1846103"/>
              <a:ext cx="107596" cy="27704"/>
            </a:xfrm>
            <a:custGeom>
              <a:rect b="b" l="l" r="r" t="t"/>
              <a:pathLst>
                <a:path extrusionOk="0" h="697" w="2707">
                  <a:moveTo>
                    <a:pt x="1" y="1"/>
                  </a:moveTo>
                  <a:lnTo>
                    <a:pt x="1" y="697"/>
                  </a:lnTo>
                  <a:lnTo>
                    <a:pt x="2706" y="697"/>
                  </a:lnTo>
                  <a:lnTo>
                    <a:pt x="27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p:nvPr/>
          </p:nvSpPr>
          <p:spPr>
            <a:xfrm>
              <a:off x="2897597" y="1636307"/>
              <a:ext cx="606507" cy="131365"/>
            </a:xfrm>
            <a:custGeom>
              <a:rect b="b" l="l" r="r" t="t"/>
              <a:pathLst>
                <a:path extrusionOk="0" h="3305" w="15259">
                  <a:moveTo>
                    <a:pt x="755" y="0"/>
                  </a:moveTo>
                  <a:cubicBezTo>
                    <a:pt x="699" y="0"/>
                    <a:pt x="647" y="3"/>
                    <a:pt x="598" y="7"/>
                  </a:cubicBezTo>
                  <a:cubicBezTo>
                    <a:pt x="359" y="67"/>
                    <a:pt x="220" y="107"/>
                    <a:pt x="120" y="166"/>
                  </a:cubicBezTo>
                  <a:cubicBezTo>
                    <a:pt x="61" y="186"/>
                    <a:pt x="41" y="206"/>
                    <a:pt x="21" y="226"/>
                  </a:cubicBezTo>
                  <a:lnTo>
                    <a:pt x="1" y="266"/>
                  </a:lnTo>
                  <a:cubicBezTo>
                    <a:pt x="1" y="267"/>
                    <a:pt x="2" y="268"/>
                    <a:pt x="3" y="268"/>
                  </a:cubicBezTo>
                  <a:cubicBezTo>
                    <a:pt x="25" y="268"/>
                    <a:pt x="224" y="124"/>
                    <a:pt x="618" y="87"/>
                  </a:cubicBezTo>
                  <a:cubicBezTo>
                    <a:pt x="646" y="85"/>
                    <a:pt x="676" y="85"/>
                    <a:pt x="707" y="85"/>
                  </a:cubicBezTo>
                  <a:cubicBezTo>
                    <a:pt x="1125" y="85"/>
                    <a:pt x="1733" y="216"/>
                    <a:pt x="2288" y="624"/>
                  </a:cubicBezTo>
                  <a:cubicBezTo>
                    <a:pt x="2905" y="1061"/>
                    <a:pt x="3502" y="1778"/>
                    <a:pt x="4377" y="2295"/>
                  </a:cubicBezTo>
                  <a:cubicBezTo>
                    <a:pt x="4596" y="2454"/>
                    <a:pt x="4815" y="2553"/>
                    <a:pt x="5073" y="2673"/>
                  </a:cubicBezTo>
                  <a:cubicBezTo>
                    <a:pt x="5312" y="2792"/>
                    <a:pt x="5571" y="2892"/>
                    <a:pt x="5849" y="2971"/>
                  </a:cubicBezTo>
                  <a:cubicBezTo>
                    <a:pt x="6366" y="3150"/>
                    <a:pt x="6904" y="3270"/>
                    <a:pt x="7500" y="3289"/>
                  </a:cubicBezTo>
                  <a:cubicBezTo>
                    <a:pt x="7655" y="3300"/>
                    <a:pt x="7807" y="3305"/>
                    <a:pt x="7959" y="3305"/>
                  </a:cubicBezTo>
                  <a:cubicBezTo>
                    <a:pt x="8394" y="3305"/>
                    <a:pt x="8818" y="3264"/>
                    <a:pt x="9231" y="3190"/>
                  </a:cubicBezTo>
                  <a:cubicBezTo>
                    <a:pt x="9768" y="3091"/>
                    <a:pt x="10265" y="2951"/>
                    <a:pt x="10743" y="2752"/>
                  </a:cubicBezTo>
                  <a:cubicBezTo>
                    <a:pt x="11181" y="2534"/>
                    <a:pt x="11618" y="2295"/>
                    <a:pt x="11976" y="2036"/>
                  </a:cubicBezTo>
                  <a:cubicBezTo>
                    <a:pt x="12334" y="1758"/>
                    <a:pt x="12653" y="1479"/>
                    <a:pt x="12971" y="1280"/>
                  </a:cubicBezTo>
                  <a:cubicBezTo>
                    <a:pt x="13607" y="863"/>
                    <a:pt x="14184" y="684"/>
                    <a:pt x="14622" y="684"/>
                  </a:cubicBezTo>
                  <a:cubicBezTo>
                    <a:pt x="15008" y="684"/>
                    <a:pt x="15224" y="785"/>
                    <a:pt x="15255" y="785"/>
                  </a:cubicBezTo>
                  <a:cubicBezTo>
                    <a:pt x="15257" y="785"/>
                    <a:pt x="15259" y="785"/>
                    <a:pt x="15259" y="783"/>
                  </a:cubicBezTo>
                  <a:lnTo>
                    <a:pt x="15199" y="703"/>
                  </a:lnTo>
                  <a:cubicBezTo>
                    <a:pt x="15159" y="684"/>
                    <a:pt x="15119" y="684"/>
                    <a:pt x="15060" y="664"/>
                  </a:cubicBezTo>
                  <a:cubicBezTo>
                    <a:pt x="14940" y="644"/>
                    <a:pt x="14801" y="584"/>
                    <a:pt x="14562" y="584"/>
                  </a:cubicBezTo>
                  <a:cubicBezTo>
                    <a:pt x="14542" y="583"/>
                    <a:pt x="14520" y="583"/>
                    <a:pt x="14498" y="583"/>
                  </a:cubicBezTo>
                  <a:cubicBezTo>
                    <a:pt x="14083" y="583"/>
                    <a:pt x="13495" y="764"/>
                    <a:pt x="12871" y="1161"/>
                  </a:cubicBezTo>
                  <a:cubicBezTo>
                    <a:pt x="12553" y="1360"/>
                    <a:pt x="12235" y="1638"/>
                    <a:pt x="11857" y="1877"/>
                  </a:cubicBezTo>
                  <a:cubicBezTo>
                    <a:pt x="11479" y="2156"/>
                    <a:pt x="11061" y="2374"/>
                    <a:pt x="10624" y="2573"/>
                  </a:cubicBezTo>
                  <a:cubicBezTo>
                    <a:pt x="10166" y="2772"/>
                    <a:pt x="9649" y="2931"/>
                    <a:pt x="9132" y="3031"/>
                  </a:cubicBezTo>
                  <a:cubicBezTo>
                    <a:pt x="8744" y="3074"/>
                    <a:pt x="8347" y="3107"/>
                    <a:pt x="7939" y="3107"/>
                  </a:cubicBezTo>
                  <a:cubicBezTo>
                    <a:pt x="7781" y="3107"/>
                    <a:pt x="7622" y="3102"/>
                    <a:pt x="7461" y="3091"/>
                  </a:cubicBezTo>
                  <a:cubicBezTo>
                    <a:pt x="6884" y="3071"/>
                    <a:pt x="6347" y="2951"/>
                    <a:pt x="5810" y="2792"/>
                  </a:cubicBezTo>
                  <a:cubicBezTo>
                    <a:pt x="5571" y="2713"/>
                    <a:pt x="5312" y="2613"/>
                    <a:pt x="5073" y="2534"/>
                  </a:cubicBezTo>
                  <a:cubicBezTo>
                    <a:pt x="4855" y="2434"/>
                    <a:pt x="4596" y="2335"/>
                    <a:pt x="4397" y="2175"/>
                  </a:cubicBezTo>
                  <a:cubicBezTo>
                    <a:pt x="3562" y="1678"/>
                    <a:pt x="2965" y="962"/>
                    <a:pt x="2308" y="544"/>
                  </a:cubicBezTo>
                  <a:cubicBezTo>
                    <a:pt x="1764" y="140"/>
                    <a:pt x="1173" y="0"/>
                    <a:pt x="7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a:off x="2735500" y="1812117"/>
              <a:ext cx="174015" cy="63318"/>
            </a:xfrm>
            <a:custGeom>
              <a:rect b="b" l="l" r="r" t="t"/>
              <a:pathLst>
                <a:path extrusionOk="0" h="1593" w="4378">
                  <a:moveTo>
                    <a:pt x="1493" y="0"/>
                  </a:moveTo>
                  <a:cubicBezTo>
                    <a:pt x="1194" y="0"/>
                    <a:pt x="916" y="0"/>
                    <a:pt x="697" y="40"/>
                  </a:cubicBezTo>
                  <a:cubicBezTo>
                    <a:pt x="458" y="60"/>
                    <a:pt x="299" y="120"/>
                    <a:pt x="160" y="160"/>
                  </a:cubicBezTo>
                  <a:cubicBezTo>
                    <a:pt x="41" y="219"/>
                    <a:pt x="1" y="239"/>
                    <a:pt x="1" y="239"/>
                  </a:cubicBezTo>
                  <a:cubicBezTo>
                    <a:pt x="1" y="241"/>
                    <a:pt x="3" y="242"/>
                    <a:pt x="7" y="242"/>
                  </a:cubicBezTo>
                  <a:cubicBezTo>
                    <a:pt x="45" y="242"/>
                    <a:pt x="280" y="156"/>
                    <a:pt x="697" y="120"/>
                  </a:cubicBezTo>
                  <a:cubicBezTo>
                    <a:pt x="818" y="87"/>
                    <a:pt x="944" y="72"/>
                    <a:pt x="1083" y="72"/>
                  </a:cubicBezTo>
                  <a:cubicBezTo>
                    <a:pt x="1197" y="72"/>
                    <a:pt x="1319" y="82"/>
                    <a:pt x="1453" y="100"/>
                  </a:cubicBezTo>
                  <a:cubicBezTo>
                    <a:pt x="1732" y="120"/>
                    <a:pt x="2050" y="160"/>
                    <a:pt x="2388" y="259"/>
                  </a:cubicBezTo>
                  <a:cubicBezTo>
                    <a:pt x="2706" y="358"/>
                    <a:pt x="3005" y="498"/>
                    <a:pt x="3243" y="637"/>
                  </a:cubicBezTo>
                  <a:cubicBezTo>
                    <a:pt x="3502" y="796"/>
                    <a:pt x="3701" y="935"/>
                    <a:pt x="3880" y="1094"/>
                  </a:cubicBezTo>
                  <a:cubicBezTo>
                    <a:pt x="4187" y="1344"/>
                    <a:pt x="4327" y="1593"/>
                    <a:pt x="4372" y="1593"/>
                  </a:cubicBezTo>
                  <a:cubicBezTo>
                    <a:pt x="4374" y="1593"/>
                    <a:pt x="4376" y="1593"/>
                    <a:pt x="4377" y="1592"/>
                  </a:cubicBezTo>
                  <a:cubicBezTo>
                    <a:pt x="4377" y="1592"/>
                    <a:pt x="4337" y="1532"/>
                    <a:pt x="4278" y="1453"/>
                  </a:cubicBezTo>
                  <a:cubicBezTo>
                    <a:pt x="4218" y="1413"/>
                    <a:pt x="4178" y="1353"/>
                    <a:pt x="4119" y="1293"/>
                  </a:cubicBezTo>
                  <a:cubicBezTo>
                    <a:pt x="4079" y="1214"/>
                    <a:pt x="3999" y="1134"/>
                    <a:pt x="3920" y="1055"/>
                  </a:cubicBezTo>
                  <a:cubicBezTo>
                    <a:pt x="3780" y="896"/>
                    <a:pt x="3542" y="717"/>
                    <a:pt x="3303" y="557"/>
                  </a:cubicBezTo>
                  <a:cubicBezTo>
                    <a:pt x="3044" y="418"/>
                    <a:pt x="2746" y="259"/>
                    <a:pt x="2428" y="160"/>
                  </a:cubicBezTo>
                  <a:cubicBezTo>
                    <a:pt x="2109" y="60"/>
                    <a:pt x="1791" y="20"/>
                    <a:pt x="14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0"/>
            <p:cNvSpPr/>
            <p:nvPr/>
          </p:nvSpPr>
          <p:spPr>
            <a:xfrm>
              <a:off x="2913417" y="1954458"/>
              <a:ext cx="541679" cy="81602"/>
            </a:xfrm>
            <a:custGeom>
              <a:rect b="b" l="l" r="r" t="t"/>
              <a:pathLst>
                <a:path extrusionOk="0" h="2053" w="13628">
                  <a:moveTo>
                    <a:pt x="13627" y="418"/>
                  </a:moveTo>
                  <a:cubicBezTo>
                    <a:pt x="13627" y="418"/>
                    <a:pt x="13587" y="418"/>
                    <a:pt x="13506" y="484"/>
                  </a:cubicBezTo>
                  <a:lnTo>
                    <a:pt x="13506" y="484"/>
                  </a:lnTo>
                  <a:cubicBezTo>
                    <a:pt x="13576" y="435"/>
                    <a:pt x="13627" y="418"/>
                    <a:pt x="13627" y="418"/>
                  </a:cubicBezTo>
                  <a:close/>
                  <a:moveTo>
                    <a:pt x="13506" y="484"/>
                  </a:moveTo>
                  <a:lnTo>
                    <a:pt x="13506" y="484"/>
                  </a:lnTo>
                  <a:cubicBezTo>
                    <a:pt x="13500" y="488"/>
                    <a:pt x="13494" y="493"/>
                    <a:pt x="13488" y="497"/>
                  </a:cubicBezTo>
                  <a:cubicBezTo>
                    <a:pt x="13388" y="537"/>
                    <a:pt x="13269" y="617"/>
                    <a:pt x="13130" y="676"/>
                  </a:cubicBezTo>
                  <a:cubicBezTo>
                    <a:pt x="13111" y="691"/>
                    <a:pt x="13091" y="704"/>
                    <a:pt x="13070" y="716"/>
                  </a:cubicBezTo>
                  <a:lnTo>
                    <a:pt x="13070" y="716"/>
                  </a:lnTo>
                  <a:cubicBezTo>
                    <a:pt x="13070" y="716"/>
                    <a:pt x="13070" y="716"/>
                    <a:pt x="13070" y="716"/>
                  </a:cubicBezTo>
                  <a:cubicBezTo>
                    <a:pt x="13229" y="637"/>
                    <a:pt x="13349" y="577"/>
                    <a:pt x="13448" y="537"/>
                  </a:cubicBezTo>
                  <a:cubicBezTo>
                    <a:pt x="13469" y="516"/>
                    <a:pt x="13489" y="498"/>
                    <a:pt x="13506" y="484"/>
                  </a:cubicBezTo>
                  <a:close/>
                  <a:moveTo>
                    <a:pt x="1" y="0"/>
                  </a:moveTo>
                  <a:cubicBezTo>
                    <a:pt x="80" y="40"/>
                    <a:pt x="200" y="119"/>
                    <a:pt x="339" y="219"/>
                  </a:cubicBezTo>
                  <a:cubicBezTo>
                    <a:pt x="418" y="259"/>
                    <a:pt x="498" y="318"/>
                    <a:pt x="597" y="358"/>
                  </a:cubicBezTo>
                  <a:cubicBezTo>
                    <a:pt x="697" y="418"/>
                    <a:pt x="796" y="497"/>
                    <a:pt x="916" y="537"/>
                  </a:cubicBezTo>
                  <a:cubicBezTo>
                    <a:pt x="1135" y="637"/>
                    <a:pt x="1413" y="796"/>
                    <a:pt x="1711" y="915"/>
                  </a:cubicBezTo>
                  <a:cubicBezTo>
                    <a:pt x="1871" y="955"/>
                    <a:pt x="2010" y="1034"/>
                    <a:pt x="2189" y="1114"/>
                  </a:cubicBezTo>
                  <a:cubicBezTo>
                    <a:pt x="2348" y="1194"/>
                    <a:pt x="2527" y="1233"/>
                    <a:pt x="2706" y="1313"/>
                  </a:cubicBezTo>
                  <a:cubicBezTo>
                    <a:pt x="3064" y="1432"/>
                    <a:pt x="3462" y="1532"/>
                    <a:pt x="3880" y="1651"/>
                  </a:cubicBezTo>
                  <a:cubicBezTo>
                    <a:pt x="4715" y="1850"/>
                    <a:pt x="5670" y="2009"/>
                    <a:pt x="6665" y="2049"/>
                  </a:cubicBezTo>
                  <a:cubicBezTo>
                    <a:pt x="6794" y="2052"/>
                    <a:pt x="6922" y="2053"/>
                    <a:pt x="7048" y="2053"/>
                  </a:cubicBezTo>
                  <a:cubicBezTo>
                    <a:pt x="7920" y="2053"/>
                    <a:pt x="8740" y="1994"/>
                    <a:pt x="9470" y="1890"/>
                  </a:cubicBezTo>
                  <a:cubicBezTo>
                    <a:pt x="9887" y="1810"/>
                    <a:pt x="10285" y="1731"/>
                    <a:pt x="10663" y="1631"/>
                  </a:cubicBezTo>
                  <a:cubicBezTo>
                    <a:pt x="10862" y="1572"/>
                    <a:pt x="11041" y="1532"/>
                    <a:pt x="11220" y="1492"/>
                  </a:cubicBezTo>
                  <a:cubicBezTo>
                    <a:pt x="11379" y="1412"/>
                    <a:pt x="11558" y="1353"/>
                    <a:pt x="11717" y="1313"/>
                  </a:cubicBezTo>
                  <a:cubicBezTo>
                    <a:pt x="12036" y="1214"/>
                    <a:pt x="12274" y="1074"/>
                    <a:pt x="12533" y="995"/>
                  </a:cubicBezTo>
                  <a:cubicBezTo>
                    <a:pt x="12633" y="935"/>
                    <a:pt x="12752" y="895"/>
                    <a:pt x="12851" y="836"/>
                  </a:cubicBezTo>
                  <a:cubicBezTo>
                    <a:pt x="12927" y="790"/>
                    <a:pt x="13003" y="756"/>
                    <a:pt x="13070" y="716"/>
                  </a:cubicBezTo>
                  <a:lnTo>
                    <a:pt x="13070" y="716"/>
                  </a:lnTo>
                  <a:cubicBezTo>
                    <a:pt x="12990" y="736"/>
                    <a:pt x="12891" y="776"/>
                    <a:pt x="12792" y="836"/>
                  </a:cubicBezTo>
                  <a:cubicBezTo>
                    <a:pt x="12692" y="855"/>
                    <a:pt x="12593" y="915"/>
                    <a:pt x="12473" y="955"/>
                  </a:cubicBezTo>
                  <a:cubicBezTo>
                    <a:pt x="12235" y="1054"/>
                    <a:pt x="11976" y="1154"/>
                    <a:pt x="11658" y="1253"/>
                  </a:cubicBezTo>
                  <a:cubicBezTo>
                    <a:pt x="11499" y="1313"/>
                    <a:pt x="11359" y="1353"/>
                    <a:pt x="11180" y="1412"/>
                  </a:cubicBezTo>
                  <a:cubicBezTo>
                    <a:pt x="11041" y="1492"/>
                    <a:pt x="10842" y="1512"/>
                    <a:pt x="10663" y="1552"/>
                  </a:cubicBezTo>
                  <a:cubicBezTo>
                    <a:pt x="10285" y="1651"/>
                    <a:pt x="9887" y="1731"/>
                    <a:pt x="9470" y="1810"/>
                  </a:cubicBezTo>
                  <a:cubicBezTo>
                    <a:pt x="8793" y="1905"/>
                    <a:pt x="8066" y="1962"/>
                    <a:pt x="7299" y="1962"/>
                  </a:cubicBezTo>
                  <a:cubicBezTo>
                    <a:pt x="7097" y="1962"/>
                    <a:pt x="6892" y="1958"/>
                    <a:pt x="6685" y="1950"/>
                  </a:cubicBezTo>
                  <a:cubicBezTo>
                    <a:pt x="5690" y="1930"/>
                    <a:pt x="4775" y="1790"/>
                    <a:pt x="3920" y="1591"/>
                  </a:cubicBezTo>
                  <a:cubicBezTo>
                    <a:pt x="3502" y="1452"/>
                    <a:pt x="3104" y="1353"/>
                    <a:pt x="2746" y="1233"/>
                  </a:cubicBezTo>
                  <a:cubicBezTo>
                    <a:pt x="2587" y="1194"/>
                    <a:pt x="2408" y="1134"/>
                    <a:pt x="2229" y="1054"/>
                  </a:cubicBezTo>
                  <a:cubicBezTo>
                    <a:pt x="2050" y="995"/>
                    <a:pt x="1910" y="915"/>
                    <a:pt x="1751" y="855"/>
                  </a:cubicBezTo>
                  <a:cubicBezTo>
                    <a:pt x="1453" y="736"/>
                    <a:pt x="1194" y="597"/>
                    <a:pt x="956" y="497"/>
                  </a:cubicBezTo>
                  <a:cubicBezTo>
                    <a:pt x="836" y="438"/>
                    <a:pt x="737" y="398"/>
                    <a:pt x="637" y="338"/>
                  </a:cubicBezTo>
                  <a:cubicBezTo>
                    <a:pt x="538" y="298"/>
                    <a:pt x="438" y="239"/>
                    <a:pt x="359" y="199"/>
                  </a:cubicBezTo>
                  <a:cubicBezTo>
                    <a:pt x="220" y="119"/>
                    <a:pt x="100" y="4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a:off x="3451897" y="1798603"/>
              <a:ext cx="178745" cy="89472"/>
            </a:xfrm>
            <a:custGeom>
              <a:rect b="b" l="l" r="r" t="t"/>
              <a:pathLst>
                <a:path extrusionOk="0" h="2251" w="4497">
                  <a:moveTo>
                    <a:pt x="3679" y="1"/>
                  </a:moveTo>
                  <a:cubicBezTo>
                    <a:pt x="3208" y="1"/>
                    <a:pt x="2571" y="161"/>
                    <a:pt x="1970" y="500"/>
                  </a:cubicBezTo>
                  <a:cubicBezTo>
                    <a:pt x="1333" y="877"/>
                    <a:pt x="836" y="1335"/>
                    <a:pt x="518" y="1673"/>
                  </a:cubicBezTo>
                  <a:cubicBezTo>
                    <a:pt x="180" y="2031"/>
                    <a:pt x="1" y="2250"/>
                    <a:pt x="1" y="2250"/>
                  </a:cubicBezTo>
                  <a:cubicBezTo>
                    <a:pt x="1" y="2250"/>
                    <a:pt x="219" y="2051"/>
                    <a:pt x="577" y="1733"/>
                  </a:cubicBezTo>
                  <a:cubicBezTo>
                    <a:pt x="916" y="1395"/>
                    <a:pt x="1393" y="957"/>
                    <a:pt x="2010" y="599"/>
                  </a:cubicBezTo>
                  <a:cubicBezTo>
                    <a:pt x="2626" y="261"/>
                    <a:pt x="3283" y="82"/>
                    <a:pt x="3760" y="82"/>
                  </a:cubicBezTo>
                  <a:cubicBezTo>
                    <a:pt x="3800" y="80"/>
                    <a:pt x="3839" y="79"/>
                    <a:pt x="3877" y="79"/>
                  </a:cubicBezTo>
                  <a:cubicBezTo>
                    <a:pt x="4213" y="79"/>
                    <a:pt x="4445" y="144"/>
                    <a:pt x="4489" y="144"/>
                  </a:cubicBezTo>
                  <a:cubicBezTo>
                    <a:pt x="4494" y="144"/>
                    <a:pt x="4496" y="143"/>
                    <a:pt x="4496" y="141"/>
                  </a:cubicBezTo>
                  <a:cubicBezTo>
                    <a:pt x="4496" y="141"/>
                    <a:pt x="4457" y="102"/>
                    <a:pt x="4317" y="82"/>
                  </a:cubicBezTo>
                  <a:cubicBezTo>
                    <a:pt x="4178" y="62"/>
                    <a:pt x="3999" y="2"/>
                    <a:pt x="3760" y="2"/>
                  </a:cubicBezTo>
                  <a:cubicBezTo>
                    <a:pt x="3734" y="1"/>
                    <a:pt x="3707" y="1"/>
                    <a:pt x="36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0"/>
            <p:cNvSpPr/>
            <p:nvPr/>
          </p:nvSpPr>
          <p:spPr>
            <a:xfrm>
              <a:off x="2899982" y="2178206"/>
              <a:ext cx="567753" cy="63318"/>
            </a:xfrm>
            <a:custGeom>
              <a:rect b="b" l="l" r="r" t="t"/>
              <a:pathLst>
                <a:path extrusionOk="0" h="1593" w="14284">
                  <a:moveTo>
                    <a:pt x="14283" y="1"/>
                  </a:moveTo>
                  <a:cubicBezTo>
                    <a:pt x="14282" y="1"/>
                    <a:pt x="14223" y="40"/>
                    <a:pt x="14184" y="40"/>
                  </a:cubicBezTo>
                  <a:cubicBezTo>
                    <a:pt x="14085" y="60"/>
                    <a:pt x="13965" y="140"/>
                    <a:pt x="13786" y="180"/>
                  </a:cubicBezTo>
                  <a:cubicBezTo>
                    <a:pt x="13607" y="239"/>
                    <a:pt x="13388" y="339"/>
                    <a:pt x="13130" y="399"/>
                  </a:cubicBezTo>
                  <a:cubicBezTo>
                    <a:pt x="12891" y="478"/>
                    <a:pt x="12612" y="597"/>
                    <a:pt x="12294" y="677"/>
                  </a:cubicBezTo>
                  <a:cubicBezTo>
                    <a:pt x="12135" y="737"/>
                    <a:pt x="11976" y="777"/>
                    <a:pt x="11797" y="836"/>
                  </a:cubicBezTo>
                  <a:cubicBezTo>
                    <a:pt x="11618" y="876"/>
                    <a:pt x="11439" y="896"/>
                    <a:pt x="11240" y="956"/>
                  </a:cubicBezTo>
                  <a:cubicBezTo>
                    <a:pt x="10882" y="1055"/>
                    <a:pt x="10444" y="1135"/>
                    <a:pt x="10026" y="1194"/>
                  </a:cubicBezTo>
                  <a:cubicBezTo>
                    <a:pt x="9151" y="1353"/>
                    <a:pt x="8216" y="1433"/>
                    <a:pt x="7202" y="1453"/>
                  </a:cubicBezTo>
                  <a:cubicBezTo>
                    <a:pt x="6167" y="1453"/>
                    <a:pt x="5212" y="1373"/>
                    <a:pt x="4337" y="1254"/>
                  </a:cubicBezTo>
                  <a:cubicBezTo>
                    <a:pt x="3919" y="1174"/>
                    <a:pt x="3482" y="1135"/>
                    <a:pt x="3124" y="1035"/>
                  </a:cubicBezTo>
                  <a:cubicBezTo>
                    <a:pt x="2945" y="975"/>
                    <a:pt x="2746" y="956"/>
                    <a:pt x="2567" y="896"/>
                  </a:cubicBezTo>
                  <a:cubicBezTo>
                    <a:pt x="2388" y="876"/>
                    <a:pt x="2228" y="836"/>
                    <a:pt x="2069" y="777"/>
                  </a:cubicBezTo>
                  <a:cubicBezTo>
                    <a:pt x="1751" y="697"/>
                    <a:pt x="1453" y="597"/>
                    <a:pt x="1194" y="538"/>
                  </a:cubicBezTo>
                  <a:cubicBezTo>
                    <a:pt x="955" y="458"/>
                    <a:pt x="737" y="379"/>
                    <a:pt x="558" y="299"/>
                  </a:cubicBezTo>
                  <a:cubicBezTo>
                    <a:pt x="398" y="239"/>
                    <a:pt x="259" y="200"/>
                    <a:pt x="160" y="160"/>
                  </a:cubicBezTo>
                  <a:cubicBezTo>
                    <a:pt x="60" y="100"/>
                    <a:pt x="1" y="100"/>
                    <a:pt x="1" y="100"/>
                  </a:cubicBezTo>
                  <a:lnTo>
                    <a:pt x="1" y="100"/>
                  </a:lnTo>
                  <a:cubicBezTo>
                    <a:pt x="1" y="100"/>
                    <a:pt x="40" y="140"/>
                    <a:pt x="140" y="180"/>
                  </a:cubicBezTo>
                  <a:cubicBezTo>
                    <a:pt x="239" y="239"/>
                    <a:pt x="378" y="279"/>
                    <a:pt x="538" y="359"/>
                  </a:cubicBezTo>
                  <a:cubicBezTo>
                    <a:pt x="697" y="438"/>
                    <a:pt x="935" y="538"/>
                    <a:pt x="1174" y="597"/>
                  </a:cubicBezTo>
                  <a:cubicBezTo>
                    <a:pt x="1433" y="677"/>
                    <a:pt x="1691" y="796"/>
                    <a:pt x="2030" y="876"/>
                  </a:cubicBezTo>
                  <a:cubicBezTo>
                    <a:pt x="2169" y="936"/>
                    <a:pt x="2348" y="975"/>
                    <a:pt x="2527" y="1035"/>
                  </a:cubicBezTo>
                  <a:cubicBezTo>
                    <a:pt x="2686" y="1075"/>
                    <a:pt x="2865" y="1095"/>
                    <a:pt x="3064" y="1154"/>
                  </a:cubicBezTo>
                  <a:cubicBezTo>
                    <a:pt x="3462" y="1254"/>
                    <a:pt x="3860" y="1334"/>
                    <a:pt x="4317" y="1393"/>
                  </a:cubicBezTo>
                  <a:cubicBezTo>
                    <a:pt x="5173" y="1532"/>
                    <a:pt x="6147" y="1592"/>
                    <a:pt x="7162" y="1592"/>
                  </a:cubicBezTo>
                  <a:cubicBezTo>
                    <a:pt x="8196" y="1592"/>
                    <a:pt x="9151" y="1493"/>
                    <a:pt x="10026" y="1353"/>
                  </a:cubicBezTo>
                  <a:cubicBezTo>
                    <a:pt x="10444" y="1274"/>
                    <a:pt x="10882" y="1194"/>
                    <a:pt x="11240" y="1095"/>
                  </a:cubicBezTo>
                  <a:cubicBezTo>
                    <a:pt x="11419" y="1055"/>
                    <a:pt x="11618" y="995"/>
                    <a:pt x="11797" y="956"/>
                  </a:cubicBezTo>
                  <a:cubicBezTo>
                    <a:pt x="11976" y="896"/>
                    <a:pt x="12135" y="856"/>
                    <a:pt x="12294" y="796"/>
                  </a:cubicBezTo>
                  <a:cubicBezTo>
                    <a:pt x="12612" y="697"/>
                    <a:pt x="12891" y="597"/>
                    <a:pt x="13130" y="498"/>
                  </a:cubicBezTo>
                  <a:cubicBezTo>
                    <a:pt x="13388" y="438"/>
                    <a:pt x="13587" y="339"/>
                    <a:pt x="13766" y="259"/>
                  </a:cubicBezTo>
                  <a:cubicBezTo>
                    <a:pt x="13925" y="180"/>
                    <a:pt x="14065" y="140"/>
                    <a:pt x="14164" y="80"/>
                  </a:cubicBezTo>
                  <a:cubicBezTo>
                    <a:pt x="14223" y="41"/>
                    <a:pt x="14282" y="1"/>
                    <a:pt x="142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0"/>
            <p:cNvSpPr/>
            <p:nvPr/>
          </p:nvSpPr>
          <p:spPr>
            <a:xfrm>
              <a:off x="2892867" y="2415150"/>
              <a:ext cx="611237" cy="38277"/>
            </a:xfrm>
            <a:custGeom>
              <a:rect b="b" l="l" r="r" t="t"/>
              <a:pathLst>
                <a:path extrusionOk="0" h="963" w="15378">
                  <a:moveTo>
                    <a:pt x="15330" y="576"/>
                  </a:moveTo>
                  <a:cubicBezTo>
                    <a:pt x="15316" y="576"/>
                    <a:pt x="15298" y="578"/>
                    <a:pt x="15278" y="584"/>
                  </a:cubicBezTo>
                  <a:lnTo>
                    <a:pt x="15378" y="584"/>
                  </a:lnTo>
                  <a:cubicBezTo>
                    <a:pt x="15378" y="584"/>
                    <a:pt x="15360" y="576"/>
                    <a:pt x="15330" y="576"/>
                  </a:cubicBezTo>
                  <a:close/>
                  <a:moveTo>
                    <a:pt x="8493" y="0"/>
                  </a:moveTo>
                  <a:cubicBezTo>
                    <a:pt x="8232" y="0"/>
                    <a:pt x="7968" y="3"/>
                    <a:pt x="7699" y="8"/>
                  </a:cubicBezTo>
                  <a:cubicBezTo>
                    <a:pt x="6625" y="47"/>
                    <a:pt x="5610" y="87"/>
                    <a:pt x="4695" y="187"/>
                  </a:cubicBezTo>
                  <a:cubicBezTo>
                    <a:pt x="3740" y="286"/>
                    <a:pt x="2925" y="385"/>
                    <a:pt x="2228" y="505"/>
                  </a:cubicBezTo>
                  <a:cubicBezTo>
                    <a:pt x="1532" y="604"/>
                    <a:pt x="955" y="744"/>
                    <a:pt x="597" y="803"/>
                  </a:cubicBezTo>
                  <a:cubicBezTo>
                    <a:pt x="398" y="863"/>
                    <a:pt x="259" y="883"/>
                    <a:pt x="140" y="903"/>
                  </a:cubicBezTo>
                  <a:cubicBezTo>
                    <a:pt x="40" y="942"/>
                    <a:pt x="0" y="962"/>
                    <a:pt x="0" y="962"/>
                  </a:cubicBezTo>
                  <a:cubicBezTo>
                    <a:pt x="0" y="962"/>
                    <a:pt x="40" y="962"/>
                    <a:pt x="140" y="942"/>
                  </a:cubicBezTo>
                  <a:cubicBezTo>
                    <a:pt x="259" y="903"/>
                    <a:pt x="418" y="883"/>
                    <a:pt x="597" y="863"/>
                  </a:cubicBezTo>
                  <a:cubicBezTo>
                    <a:pt x="995" y="783"/>
                    <a:pt x="1532" y="684"/>
                    <a:pt x="2228" y="584"/>
                  </a:cubicBezTo>
                  <a:cubicBezTo>
                    <a:pt x="2925" y="485"/>
                    <a:pt x="3740" y="385"/>
                    <a:pt x="4675" y="286"/>
                  </a:cubicBezTo>
                  <a:cubicBezTo>
                    <a:pt x="5590" y="206"/>
                    <a:pt x="6605" y="147"/>
                    <a:pt x="7679" y="107"/>
                  </a:cubicBezTo>
                  <a:cubicBezTo>
                    <a:pt x="8753" y="107"/>
                    <a:pt x="9768" y="107"/>
                    <a:pt x="10683" y="167"/>
                  </a:cubicBezTo>
                  <a:cubicBezTo>
                    <a:pt x="11598" y="187"/>
                    <a:pt x="12453" y="266"/>
                    <a:pt x="13150" y="346"/>
                  </a:cubicBezTo>
                  <a:cubicBezTo>
                    <a:pt x="13846" y="405"/>
                    <a:pt x="14383" y="485"/>
                    <a:pt x="14781" y="545"/>
                  </a:cubicBezTo>
                  <a:cubicBezTo>
                    <a:pt x="14960" y="565"/>
                    <a:pt x="15119" y="565"/>
                    <a:pt x="15238" y="584"/>
                  </a:cubicBezTo>
                  <a:lnTo>
                    <a:pt x="15278" y="584"/>
                  </a:lnTo>
                  <a:cubicBezTo>
                    <a:pt x="15159" y="565"/>
                    <a:pt x="15019" y="545"/>
                    <a:pt x="14840" y="505"/>
                  </a:cubicBezTo>
                  <a:cubicBezTo>
                    <a:pt x="14462" y="465"/>
                    <a:pt x="13886" y="366"/>
                    <a:pt x="13189" y="286"/>
                  </a:cubicBezTo>
                  <a:cubicBezTo>
                    <a:pt x="12493" y="187"/>
                    <a:pt x="11658" y="107"/>
                    <a:pt x="10743" y="67"/>
                  </a:cubicBezTo>
                  <a:cubicBezTo>
                    <a:pt x="10026" y="22"/>
                    <a:pt x="9277" y="0"/>
                    <a:pt x="84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0"/>
            <p:cNvSpPr/>
            <p:nvPr/>
          </p:nvSpPr>
          <p:spPr>
            <a:xfrm>
              <a:off x="3538868" y="1831872"/>
              <a:ext cx="189834" cy="359794"/>
            </a:xfrm>
            <a:custGeom>
              <a:rect b="b" l="l" r="r" t="t"/>
              <a:pathLst>
                <a:path extrusionOk="0" h="9052" w="4776">
                  <a:moveTo>
                    <a:pt x="3363" y="1"/>
                  </a:moveTo>
                  <a:lnTo>
                    <a:pt x="1" y="4019"/>
                  </a:lnTo>
                  <a:lnTo>
                    <a:pt x="4516" y="9052"/>
                  </a:lnTo>
                  <a:lnTo>
                    <a:pt x="4775" y="6764"/>
                  </a:lnTo>
                  <a:cubicBezTo>
                    <a:pt x="4775" y="6764"/>
                    <a:pt x="3263" y="4138"/>
                    <a:pt x="3959" y="538"/>
                  </a:cubicBezTo>
                  <a:lnTo>
                    <a:pt x="3363" y="1"/>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0"/>
            <p:cNvSpPr/>
            <p:nvPr/>
          </p:nvSpPr>
          <p:spPr>
            <a:xfrm>
              <a:off x="853623" y="1073580"/>
              <a:ext cx="555869" cy="805205"/>
            </a:xfrm>
            <a:custGeom>
              <a:rect b="b" l="l" r="r" t="t"/>
              <a:pathLst>
                <a:path extrusionOk="0" h="20258" w="13985">
                  <a:moveTo>
                    <a:pt x="11498" y="1"/>
                  </a:moveTo>
                  <a:lnTo>
                    <a:pt x="9569" y="339"/>
                  </a:lnTo>
                  <a:cubicBezTo>
                    <a:pt x="9544" y="338"/>
                    <a:pt x="9519" y="338"/>
                    <a:pt x="9494" y="338"/>
                  </a:cubicBezTo>
                  <a:cubicBezTo>
                    <a:pt x="7353" y="338"/>
                    <a:pt x="5327" y="2014"/>
                    <a:pt x="4973" y="4098"/>
                  </a:cubicBezTo>
                  <a:cubicBezTo>
                    <a:pt x="4775" y="5193"/>
                    <a:pt x="4993" y="6406"/>
                    <a:pt x="4476" y="7401"/>
                  </a:cubicBezTo>
                  <a:cubicBezTo>
                    <a:pt x="3800" y="8714"/>
                    <a:pt x="2029" y="9350"/>
                    <a:pt x="1631" y="10763"/>
                  </a:cubicBezTo>
                  <a:cubicBezTo>
                    <a:pt x="1313" y="11956"/>
                    <a:pt x="2089" y="13249"/>
                    <a:pt x="1751" y="14443"/>
                  </a:cubicBezTo>
                  <a:cubicBezTo>
                    <a:pt x="1512" y="15318"/>
                    <a:pt x="736" y="15915"/>
                    <a:pt x="358" y="16730"/>
                  </a:cubicBezTo>
                  <a:cubicBezTo>
                    <a:pt x="0" y="17526"/>
                    <a:pt x="60" y="18501"/>
                    <a:pt x="537" y="19217"/>
                  </a:cubicBezTo>
                  <a:cubicBezTo>
                    <a:pt x="955" y="19844"/>
                    <a:pt x="1708" y="20257"/>
                    <a:pt x="2463" y="20257"/>
                  </a:cubicBezTo>
                  <a:cubicBezTo>
                    <a:pt x="2571" y="20257"/>
                    <a:pt x="2679" y="20249"/>
                    <a:pt x="2785" y="20231"/>
                  </a:cubicBezTo>
                  <a:cubicBezTo>
                    <a:pt x="3322" y="20172"/>
                    <a:pt x="3820" y="19893"/>
                    <a:pt x="4337" y="19714"/>
                  </a:cubicBezTo>
                  <a:cubicBezTo>
                    <a:pt x="4871" y="19539"/>
                    <a:pt x="5418" y="19479"/>
                    <a:pt x="5968" y="19479"/>
                  </a:cubicBezTo>
                  <a:cubicBezTo>
                    <a:pt x="6606" y="19479"/>
                    <a:pt x="7248" y="19560"/>
                    <a:pt x="7878" y="19635"/>
                  </a:cubicBezTo>
                  <a:cubicBezTo>
                    <a:pt x="8612" y="19747"/>
                    <a:pt x="9362" y="19859"/>
                    <a:pt x="10108" y="19859"/>
                  </a:cubicBezTo>
                  <a:cubicBezTo>
                    <a:pt x="10554" y="19859"/>
                    <a:pt x="10999" y="19819"/>
                    <a:pt x="11439" y="19714"/>
                  </a:cubicBezTo>
                  <a:cubicBezTo>
                    <a:pt x="12592" y="19436"/>
                    <a:pt x="13686" y="18580"/>
                    <a:pt x="13865" y="17407"/>
                  </a:cubicBezTo>
                  <a:cubicBezTo>
                    <a:pt x="13985" y="16631"/>
                    <a:pt x="13686" y="15895"/>
                    <a:pt x="13448" y="15139"/>
                  </a:cubicBezTo>
                  <a:cubicBezTo>
                    <a:pt x="11896" y="10285"/>
                    <a:pt x="12632" y="4974"/>
                    <a:pt x="1149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0"/>
            <p:cNvSpPr/>
            <p:nvPr/>
          </p:nvSpPr>
          <p:spPr>
            <a:xfrm>
              <a:off x="914478" y="1209999"/>
              <a:ext cx="162130" cy="143608"/>
            </a:xfrm>
            <a:custGeom>
              <a:rect b="b" l="l" r="r" t="t"/>
              <a:pathLst>
                <a:path extrusionOk="0" h="3613" w="4079">
                  <a:moveTo>
                    <a:pt x="1587" y="0"/>
                  </a:moveTo>
                  <a:cubicBezTo>
                    <a:pt x="1489" y="0"/>
                    <a:pt x="1391" y="10"/>
                    <a:pt x="1294" y="30"/>
                  </a:cubicBezTo>
                  <a:cubicBezTo>
                    <a:pt x="817" y="129"/>
                    <a:pt x="379" y="468"/>
                    <a:pt x="279" y="945"/>
                  </a:cubicBezTo>
                  <a:cubicBezTo>
                    <a:pt x="198" y="1336"/>
                    <a:pt x="436" y="1766"/>
                    <a:pt x="776" y="1921"/>
                  </a:cubicBezTo>
                  <a:lnTo>
                    <a:pt x="776" y="1921"/>
                  </a:lnTo>
                  <a:cubicBezTo>
                    <a:pt x="467" y="1925"/>
                    <a:pt x="143" y="2202"/>
                    <a:pt x="81" y="2516"/>
                  </a:cubicBezTo>
                  <a:cubicBezTo>
                    <a:pt x="1" y="2934"/>
                    <a:pt x="279" y="3332"/>
                    <a:pt x="677" y="3511"/>
                  </a:cubicBezTo>
                  <a:cubicBezTo>
                    <a:pt x="843" y="3581"/>
                    <a:pt x="1020" y="3612"/>
                    <a:pt x="1201" y="3612"/>
                  </a:cubicBezTo>
                  <a:cubicBezTo>
                    <a:pt x="1431" y="3612"/>
                    <a:pt x="1667" y="3561"/>
                    <a:pt x="1891" y="3471"/>
                  </a:cubicBezTo>
                  <a:cubicBezTo>
                    <a:pt x="2289" y="3332"/>
                    <a:pt x="2627" y="3073"/>
                    <a:pt x="2965" y="2815"/>
                  </a:cubicBezTo>
                  <a:cubicBezTo>
                    <a:pt x="3343" y="2536"/>
                    <a:pt x="3721" y="2238"/>
                    <a:pt x="4079" y="1959"/>
                  </a:cubicBezTo>
                  <a:lnTo>
                    <a:pt x="3701" y="1383"/>
                  </a:lnTo>
                  <a:cubicBezTo>
                    <a:pt x="3403" y="1025"/>
                    <a:pt x="3064" y="647"/>
                    <a:pt x="2667" y="368"/>
                  </a:cubicBezTo>
                  <a:cubicBezTo>
                    <a:pt x="2350" y="146"/>
                    <a:pt x="1970" y="0"/>
                    <a:pt x="1587"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878108" y="1143976"/>
              <a:ext cx="320285" cy="682385"/>
            </a:xfrm>
            <a:custGeom>
              <a:rect b="b" l="l" r="r" t="t"/>
              <a:pathLst>
                <a:path extrusionOk="0" h="17168" w="8058">
                  <a:moveTo>
                    <a:pt x="7998" y="0"/>
                  </a:moveTo>
                  <a:cubicBezTo>
                    <a:pt x="7978" y="20"/>
                    <a:pt x="7938" y="20"/>
                    <a:pt x="7859" y="40"/>
                  </a:cubicBezTo>
                  <a:cubicBezTo>
                    <a:pt x="7739" y="99"/>
                    <a:pt x="7540" y="159"/>
                    <a:pt x="7302" y="318"/>
                  </a:cubicBezTo>
                  <a:cubicBezTo>
                    <a:pt x="6864" y="617"/>
                    <a:pt x="6287" y="1213"/>
                    <a:pt x="6009" y="2129"/>
                  </a:cubicBezTo>
                  <a:cubicBezTo>
                    <a:pt x="5869" y="2606"/>
                    <a:pt x="5770" y="3123"/>
                    <a:pt x="5750" y="3680"/>
                  </a:cubicBezTo>
                  <a:cubicBezTo>
                    <a:pt x="5690" y="4217"/>
                    <a:pt x="5730" y="4814"/>
                    <a:pt x="5611" y="5431"/>
                  </a:cubicBezTo>
                  <a:cubicBezTo>
                    <a:pt x="5551" y="5729"/>
                    <a:pt x="5471" y="6028"/>
                    <a:pt x="5292" y="6306"/>
                  </a:cubicBezTo>
                  <a:cubicBezTo>
                    <a:pt x="5153" y="6585"/>
                    <a:pt x="4895" y="6803"/>
                    <a:pt x="4616" y="7002"/>
                  </a:cubicBezTo>
                  <a:cubicBezTo>
                    <a:pt x="4079" y="7380"/>
                    <a:pt x="3383" y="7599"/>
                    <a:pt x="2766" y="7997"/>
                  </a:cubicBezTo>
                  <a:cubicBezTo>
                    <a:pt x="2468" y="8196"/>
                    <a:pt x="2169" y="8454"/>
                    <a:pt x="1970" y="8753"/>
                  </a:cubicBezTo>
                  <a:cubicBezTo>
                    <a:pt x="1771" y="9051"/>
                    <a:pt x="1672" y="9409"/>
                    <a:pt x="1672" y="9767"/>
                  </a:cubicBezTo>
                  <a:cubicBezTo>
                    <a:pt x="1672" y="10464"/>
                    <a:pt x="1891" y="11100"/>
                    <a:pt x="2010" y="11697"/>
                  </a:cubicBezTo>
                  <a:cubicBezTo>
                    <a:pt x="2129" y="12294"/>
                    <a:pt x="2110" y="12930"/>
                    <a:pt x="1811" y="13388"/>
                  </a:cubicBezTo>
                  <a:cubicBezTo>
                    <a:pt x="1553" y="13865"/>
                    <a:pt x="1135" y="14223"/>
                    <a:pt x="817" y="14561"/>
                  </a:cubicBezTo>
                  <a:cubicBezTo>
                    <a:pt x="498" y="14920"/>
                    <a:pt x="260" y="15258"/>
                    <a:pt x="120" y="15636"/>
                  </a:cubicBezTo>
                  <a:cubicBezTo>
                    <a:pt x="1" y="16014"/>
                    <a:pt x="41" y="16352"/>
                    <a:pt x="140" y="16610"/>
                  </a:cubicBezTo>
                  <a:cubicBezTo>
                    <a:pt x="260" y="16849"/>
                    <a:pt x="399" y="17008"/>
                    <a:pt x="518" y="17068"/>
                  </a:cubicBezTo>
                  <a:cubicBezTo>
                    <a:pt x="637" y="17148"/>
                    <a:pt x="717" y="17167"/>
                    <a:pt x="717" y="17167"/>
                  </a:cubicBezTo>
                  <a:cubicBezTo>
                    <a:pt x="717" y="17167"/>
                    <a:pt x="677" y="17148"/>
                    <a:pt x="598" y="17068"/>
                  </a:cubicBezTo>
                  <a:cubicBezTo>
                    <a:pt x="478" y="17008"/>
                    <a:pt x="359" y="16849"/>
                    <a:pt x="260" y="16610"/>
                  </a:cubicBezTo>
                  <a:cubicBezTo>
                    <a:pt x="180" y="16372"/>
                    <a:pt x="120" y="16034"/>
                    <a:pt x="260" y="15675"/>
                  </a:cubicBezTo>
                  <a:cubicBezTo>
                    <a:pt x="379" y="15337"/>
                    <a:pt x="618" y="14979"/>
                    <a:pt x="936" y="14641"/>
                  </a:cubicBezTo>
                  <a:cubicBezTo>
                    <a:pt x="1274" y="14283"/>
                    <a:pt x="1672" y="13945"/>
                    <a:pt x="1970" y="13447"/>
                  </a:cubicBezTo>
                  <a:cubicBezTo>
                    <a:pt x="2110" y="13189"/>
                    <a:pt x="2209" y="12891"/>
                    <a:pt x="2229" y="12592"/>
                  </a:cubicBezTo>
                  <a:cubicBezTo>
                    <a:pt x="2269" y="12294"/>
                    <a:pt x="2209" y="11975"/>
                    <a:pt x="2169" y="11677"/>
                  </a:cubicBezTo>
                  <a:cubicBezTo>
                    <a:pt x="2030" y="11060"/>
                    <a:pt x="1811" y="10444"/>
                    <a:pt x="1811" y="9767"/>
                  </a:cubicBezTo>
                  <a:cubicBezTo>
                    <a:pt x="1811" y="9449"/>
                    <a:pt x="1891" y="9091"/>
                    <a:pt x="2090" y="8812"/>
                  </a:cubicBezTo>
                  <a:cubicBezTo>
                    <a:pt x="2289" y="8554"/>
                    <a:pt x="2567" y="8315"/>
                    <a:pt x="2865" y="8116"/>
                  </a:cubicBezTo>
                  <a:cubicBezTo>
                    <a:pt x="3462" y="7758"/>
                    <a:pt x="4159" y="7519"/>
                    <a:pt x="4715" y="7122"/>
                  </a:cubicBezTo>
                  <a:cubicBezTo>
                    <a:pt x="5014" y="6923"/>
                    <a:pt x="5272" y="6684"/>
                    <a:pt x="5452" y="6386"/>
                  </a:cubicBezTo>
                  <a:cubicBezTo>
                    <a:pt x="5611" y="6087"/>
                    <a:pt x="5710" y="5789"/>
                    <a:pt x="5770" y="5471"/>
                  </a:cubicBezTo>
                  <a:cubicBezTo>
                    <a:pt x="5869" y="4814"/>
                    <a:pt x="5849" y="4217"/>
                    <a:pt x="5869" y="3680"/>
                  </a:cubicBezTo>
                  <a:cubicBezTo>
                    <a:pt x="5889" y="3123"/>
                    <a:pt x="5969" y="2606"/>
                    <a:pt x="6108" y="2148"/>
                  </a:cubicBezTo>
                  <a:cubicBezTo>
                    <a:pt x="6367" y="1253"/>
                    <a:pt x="6904" y="656"/>
                    <a:pt x="7341" y="358"/>
                  </a:cubicBezTo>
                  <a:cubicBezTo>
                    <a:pt x="7759" y="60"/>
                    <a:pt x="8057" y="20"/>
                    <a:pt x="8057"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0"/>
            <p:cNvSpPr/>
            <p:nvPr/>
          </p:nvSpPr>
          <p:spPr>
            <a:xfrm>
              <a:off x="1044974" y="1249112"/>
              <a:ext cx="16614" cy="77547"/>
            </a:xfrm>
            <a:custGeom>
              <a:rect b="b" l="l" r="r" t="t"/>
              <a:pathLst>
                <a:path extrusionOk="0" h="1951" w="418">
                  <a:moveTo>
                    <a:pt x="123" y="0"/>
                  </a:moveTo>
                  <a:cubicBezTo>
                    <a:pt x="122" y="0"/>
                    <a:pt x="121" y="0"/>
                    <a:pt x="120" y="1"/>
                  </a:cubicBezTo>
                  <a:cubicBezTo>
                    <a:pt x="80" y="1"/>
                    <a:pt x="279" y="438"/>
                    <a:pt x="259" y="975"/>
                  </a:cubicBezTo>
                  <a:cubicBezTo>
                    <a:pt x="219" y="1532"/>
                    <a:pt x="0" y="1930"/>
                    <a:pt x="20" y="1950"/>
                  </a:cubicBezTo>
                  <a:cubicBezTo>
                    <a:pt x="20" y="1951"/>
                    <a:pt x="20" y="1951"/>
                    <a:pt x="21" y="1951"/>
                  </a:cubicBezTo>
                  <a:cubicBezTo>
                    <a:pt x="36" y="1951"/>
                    <a:pt x="359" y="1558"/>
                    <a:pt x="398" y="995"/>
                  </a:cubicBezTo>
                  <a:cubicBezTo>
                    <a:pt x="418" y="412"/>
                    <a:pt x="171" y="0"/>
                    <a:pt x="123"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0"/>
            <p:cNvSpPr/>
            <p:nvPr/>
          </p:nvSpPr>
          <p:spPr>
            <a:xfrm>
              <a:off x="1078960" y="1177166"/>
              <a:ext cx="132081" cy="469696"/>
            </a:xfrm>
            <a:custGeom>
              <a:rect b="b" l="l" r="r" t="t"/>
              <a:pathLst>
                <a:path extrusionOk="0" h="11817" w="3323">
                  <a:moveTo>
                    <a:pt x="3323" y="1"/>
                  </a:moveTo>
                  <a:cubicBezTo>
                    <a:pt x="3323" y="1"/>
                    <a:pt x="3283" y="20"/>
                    <a:pt x="3203" y="40"/>
                  </a:cubicBezTo>
                  <a:cubicBezTo>
                    <a:pt x="3124" y="100"/>
                    <a:pt x="3004" y="140"/>
                    <a:pt x="2885" y="239"/>
                  </a:cubicBezTo>
                  <a:cubicBezTo>
                    <a:pt x="2607" y="438"/>
                    <a:pt x="2288" y="816"/>
                    <a:pt x="2050" y="1373"/>
                  </a:cubicBezTo>
                  <a:cubicBezTo>
                    <a:pt x="1811" y="1910"/>
                    <a:pt x="1751" y="2626"/>
                    <a:pt x="1811" y="3402"/>
                  </a:cubicBezTo>
                  <a:cubicBezTo>
                    <a:pt x="1851" y="4198"/>
                    <a:pt x="2030" y="5013"/>
                    <a:pt x="2010" y="5929"/>
                  </a:cubicBezTo>
                  <a:cubicBezTo>
                    <a:pt x="2010" y="6366"/>
                    <a:pt x="1950" y="6784"/>
                    <a:pt x="1811" y="7182"/>
                  </a:cubicBezTo>
                  <a:cubicBezTo>
                    <a:pt x="1652" y="7560"/>
                    <a:pt x="1453" y="7918"/>
                    <a:pt x="1234" y="8236"/>
                  </a:cubicBezTo>
                  <a:cubicBezTo>
                    <a:pt x="816" y="8853"/>
                    <a:pt x="359" y="9430"/>
                    <a:pt x="200" y="10007"/>
                  </a:cubicBezTo>
                  <a:cubicBezTo>
                    <a:pt x="1" y="10564"/>
                    <a:pt x="40" y="11101"/>
                    <a:pt x="160" y="11399"/>
                  </a:cubicBezTo>
                  <a:cubicBezTo>
                    <a:pt x="239" y="11538"/>
                    <a:pt x="319" y="11638"/>
                    <a:pt x="359" y="11717"/>
                  </a:cubicBezTo>
                  <a:lnTo>
                    <a:pt x="458" y="11817"/>
                  </a:lnTo>
                  <a:cubicBezTo>
                    <a:pt x="458" y="11817"/>
                    <a:pt x="339" y="11697"/>
                    <a:pt x="219" y="11359"/>
                  </a:cubicBezTo>
                  <a:cubicBezTo>
                    <a:pt x="100" y="11061"/>
                    <a:pt x="60" y="10564"/>
                    <a:pt x="259" y="10026"/>
                  </a:cubicBezTo>
                  <a:cubicBezTo>
                    <a:pt x="438" y="9450"/>
                    <a:pt x="896" y="8912"/>
                    <a:pt x="1333" y="8276"/>
                  </a:cubicBezTo>
                  <a:cubicBezTo>
                    <a:pt x="1552" y="7977"/>
                    <a:pt x="1791" y="7619"/>
                    <a:pt x="1930" y="7222"/>
                  </a:cubicBezTo>
                  <a:cubicBezTo>
                    <a:pt x="2089" y="6824"/>
                    <a:pt x="2149" y="6366"/>
                    <a:pt x="2149" y="5929"/>
                  </a:cubicBezTo>
                  <a:cubicBezTo>
                    <a:pt x="2149" y="5013"/>
                    <a:pt x="1990" y="4178"/>
                    <a:pt x="1930" y="3402"/>
                  </a:cubicBezTo>
                  <a:cubicBezTo>
                    <a:pt x="1851" y="2626"/>
                    <a:pt x="1910" y="1950"/>
                    <a:pt x="2129" y="1393"/>
                  </a:cubicBezTo>
                  <a:cubicBezTo>
                    <a:pt x="2328" y="836"/>
                    <a:pt x="2646" y="478"/>
                    <a:pt x="2905" y="279"/>
                  </a:cubicBezTo>
                  <a:cubicBezTo>
                    <a:pt x="3144" y="80"/>
                    <a:pt x="3323" y="20"/>
                    <a:pt x="3323"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0"/>
            <p:cNvSpPr/>
            <p:nvPr/>
          </p:nvSpPr>
          <p:spPr>
            <a:xfrm>
              <a:off x="835418" y="1290252"/>
              <a:ext cx="226203" cy="399303"/>
            </a:xfrm>
            <a:custGeom>
              <a:rect b="b" l="l" r="r" t="t"/>
              <a:pathLst>
                <a:path extrusionOk="0" h="10046" w="5691">
                  <a:moveTo>
                    <a:pt x="5670" y="0"/>
                  </a:moveTo>
                  <a:lnTo>
                    <a:pt x="5670" y="0"/>
                  </a:lnTo>
                  <a:cubicBezTo>
                    <a:pt x="5650" y="0"/>
                    <a:pt x="5670" y="199"/>
                    <a:pt x="5571" y="517"/>
                  </a:cubicBezTo>
                  <a:cubicBezTo>
                    <a:pt x="5471" y="836"/>
                    <a:pt x="5233" y="1293"/>
                    <a:pt x="4795" y="1711"/>
                  </a:cubicBezTo>
                  <a:cubicBezTo>
                    <a:pt x="4596" y="1930"/>
                    <a:pt x="4357" y="2149"/>
                    <a:pt x="4059" y="2348"/>
                  </a:cubicBezTo>
                  <a:cubicBezTo>
                    <a:pt x="3760" y="2546"/>
                    <a:pt x="3442" y="2745"/>
                    <a:pt x="3104" y="3004"/>
                  </a:cubicBezTo>
                  <a:cubicBezTo>
                    <a:pt x="2786" y="3243"/>
                    <a:pt x="2448" y="3521"/>
                    <a:pt x="2149" y="3839"/>
                  </a:cubicBezTo>
                  <a:cubicBezTo>
                    <a:pt x="1851" y="4178"/>
                    <a:pt x="1592" y="4595"/>
                    <a:pt x="1493" y="5073"/>
                  </a:cubicBezTo>
                  <a:cubicBezTo>
                    <a:pt x="1393" y="5530"/>
                    <a:pt x="1493" y="6008"/>
                    <a:pt x="1592" y="6426"/>
                  </a:cubicBezTo>
                  <a:cubicBezTo>
                    <a:pt x="1692" y="6863"/>
                    <a:pt x="1851" y="7261"/>
                    <a:pt x="1950" y="7659"/>
                  </a:cubicBezTo>
                  <a:cubicBezTo>
                    <a:pt x="2050" y="8057"/>
                    <a:pt x="2089" y="8415"/>
                    <a:pt x="2050" y="8773"/>
                  </a:cubicBezTo>
                  <a:cubicBezTo>
                    <a:pt x="1990" y="9111"/>
                    <a:pt x="1851" y="9409"/>
                    <a:pt x="1652" y="9648"/>
                  </a:cubicBezTo>
                  <a:cubicBezTo>
                    <a:pt x="1453" y="9867"/>
                    <a:pt x="1174" y="9966"/>
                    <a:pt x="956" y="9986"/>
                  </a:cubicBezTo>
                  <a:cubicBezTo>
                    <a:pt x="924" y="9989"/>
                    <a:pt x="893" y="9990"/>
                    <a:pt x="864" y="9990"/>
                  </a:cubicBezTo>
                  <a:cubicBezTo>
                    <a:pt x="666" y="9990"/>
                    <a:pt x="500" y="9936"/>
                    <a:pt x="379" y="9867"/>
                  </a:cubicBezTo>
                  <a:cubicBezTo>
                    <a:pt x="220" y="9787"/>
                    <a:pt x="160" y="9688"/>
                    <a:pt x="100" y="9608"/>
                  </a:cubicBezTo>
                  <a:cubicBezTo>
                    <a:pt x="60" y="9549"/>
                    <a:pt x="21" y="9489"/>
                    <a:pt x="21" y="9489"/>
                  </a:cubicBezTo>
                  <a:cubicBezTo>
                    <a:pt x="1" y="9489"/>
                    <a:pt x="21" y="9489"/>
                    <a:pt x="21" y="9509"/>
                  </a:cubicBezTo>
                  <a:cubicBezTo>
                    <a:pt x="60" y="9549"/>
                    <a:pt x="60" y="9569"/>
                    <a:pt x="80" y="9608"/>
                  </a:cubicBezTo>
                  <a:cubicBezTo>
                    <a:pt x="100" y="9688"/>
                    <a:pt x="200" y="9787"/>
                    <a:pt x="359" y="9887"/>
                  </a:cubicBezTo>
                  <a:cubicBezTo>
                    <a:pt x="498" y="9986"/>
                    <a:pt x="717" y="10046"/>
                    <a:pt x="975" y="10046"/>
                  </a:cubicBezTo>
                  <a:cubicBezTo>
                    <a:pt x="1214" y="10046"/>
                    <a:pt x="1493" y="9907"/>
                    <a:pt x="1711" y="9688"/>
                  </a:cubicBezTo>
                  <a:cubicBezTo>
                    <a:pt x="1950" y="9469"/>
                    <a:pt x="2089" y="9151"/>
                    <a:pt x="2149" y="8773"/>
                  </a:cubicBezTo>
                  <a:cubicBezTo>
                    <a:pt x="2209" y="8395"/>
                    <a:pt x="2169" y="7997"/>
                    <a:pt x="2070" y="7599"/>
                  </a:cubicBezTo>
                  <a:cubicBezTo>
                    <a:pt x="1970" y="7201"/>
                    <a:pt x="1811" y="6803"/>
                    <a:pt x="1711" y="6386"/>
                  </a:cubicBezTo>
                  <a:cubicBezTo>
                    <a:pt x="1612" y="5968"/>
                    <a:pt x="1513" y="5510"/>
                    <a:pt x="1612" y="5073"/>
                  </a:cubicBezTo>
                  <a:cubicBezTo>
                    <a:pt x="1692" y="4615"/>
                    <a:pt x="1950" y="4217"/>
                    <a:pt x="2209" y="3899"/>
                  </a:cubicBezTo>
                  <a:cubicBezTo>
                    <a:pt x="2507" y="3581"/>
                    <a:pt x="2845" y="3322"/>
                    <a:pt x="3164" y="3084"/>
                  </a:cubicBezTo>
                  <a:cubicBezTo>
                    <a:pt x="3482" y="2825"/>
                    <a:pt x="3800" y="2626"/>
                    <a:pt x="4099" y="2407"/>
                  </a:cubicBezTo>
                  <a:cubicBezTo>
                    <a:pt x="4397" y="2208"/>
                    <a:pt x="4656" y="1989"/>
                    <a:pt x="4874" y="1751"/>
                  </a:cubicBezTo>
                  <a:cubicBezTo>
                    <a:pt x="5292" y="1313"/>
                    <a:pt x="5551" y="856"/>
                    <a:pt x="5630" y="517"/>
                  </a:cubicBezTo>
                  <a:cubicBezTo>
                    <a:pt x="5690" y="199"/>
                    <a:pt x="5670" y="0"/>
                    <a:pt x="567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0"/>
            <p:cNvSpPr/>
            <p:nvPr/>
          </p:nvSpPr>
          <p:spPr>
            <a:xfrm>
              <a:off x="1318567" y="1181101"/>
              <a:ext cx="308401" cy="533332"/>
            </a:xfrm>
            <a:custGeom>
              <a:rect b="b" l="l" r="r" t="t"/>
              <a:pathLst>
                <a:path extrusionOk="0" h="13418" w="7759">
                  <a:moveTo>
                    <a:pt x="3621" y="1"/>
                  </a:moveTo>
                  <a:lnTo>
                    <a:pt x="40" y="3602"/>
                  </a:lnTo>
                  <a:cubicBezTo>
                    <a:pt x="0" y="5869"/>
                    <a:pt x="0" y="8137"/>
                    <a:pt x="199" y="10365"/>
                  </a:cubicBezTo>
                  <a:cubicBezTo>
                    <a:pt x="279" y="11201"/>
                    <a:pt x="438" y="12116"/>
                    <a:pt x="995" y="12712"/>
                  </a:cubicBezTo>
                  <a:cubicBezTo>
                    <a:pt x="1493" y="13234"/>
                    <a:pt x="2186" y="13418"/>
                    <a:pt x="2914" y="13418"/>
                  </a:cubicBezTo>
                  <a:cubicBezTo>
                    <a:pt x="3437" y="13418"/>
                    <a:pt x="3977" y="13323"/>
                    <a:pt x="4476" y="13190"/>
                  </a:cubicBezTo>
                  <a:cubicBezTo>
                    <a:pt x="5312" y="12951"/>
                    <a:pt x="6147" y="12633"/>
                    <a:pt x="6764" y="12036"/>
                  </a:cubicBezTo>
                  <a:cubicBezTo>
                    <a:pt x="7400" y="11439"/>
                    <a:pt x="7758" y="10524"/>
                    <a:pt x="7500" y="9709"/>
                  </a:cubicBezTo>
                  <a:cubicBezTo>
                    <a:pt x="7162" y="8734"/>
                    <a:pt x="6028" y="8077"/>
                    <a:pt x="5928" y="7063"/>
                  </a:cubicBezTo>
                  <a:cubicBezTo>
                    <a:pt x="5888" y="6426"/>
                    <a:pt x="6246" y="5770"/>
                    <a:pt x="6147" y="5133"/>
                  </a:cubicBezTo>
                  <a:cubicBezTo>
                    <a:pt x="6028" y="4377"/>
                    <a:pt x="5152" y="3999"/>
                    <a:pt x="4715" y="3363"/>
                  </a:cubicBezTo>
                  <a:cubicBezTo>
                    <a:pt x="4158" y="2567"/>
                    <a:pt x="3820" y="1294"/>
                    <a:pt x="3621"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0"/>
            <p:cNvSpPr/>
            <p:nvPr/>
          </p:nvSpPr>
          <p:spPr>
            <a:xfrm>
              <a:off x="1142996" y="1094250"/>
              <a:ext cx="336105" cy="641445"/>
            </a:xfrm>
            <a:custGeom>
              <a:rect b="b" l="l" r="r" t="t"/>
              <a:pathLst>
                <a:path extrusionOk="0" h="16138" w="8456">
                  <a:moveTo>
                    <a:pt x="4115" y="0"/>
                  </a:moveTo>
                  <a:cubicBezTo>
                    <a:pt x="3998" y="0"/>
                    <a:pt x="3880" y="6"/>
                    <a:pt x="3761" y="18"/>
                  </a:cubicBezTo>
                  <a:cubicBezTo>
                    <a:pt x="1573" y="217"/>
                    <a:pt x="1" y="2186"/>
                    <a:pt x="279" y="4354"/>
                  </a:cubicBezTo>
                  <a:lnTo>
                    <a:pt x="1712" y="13704"/>
                  </a:lnTo>
                  <a:cubicBezTo>
                    <a:pt x="1912" y="15071"/>
                    <a:pt x="2915" y="16138"/>
                    <a:pt x="4230" y="16138"/>
                  </a:cubicBezTo>
                  <a:cubicBezTo>
                    <a:pt x="4349" y="16138"/>
                    <a:pt x="4472" y="16129"/>
                    <a:pt x="4596" y="16111"/>
                  </a:cubicBezTo>
                  <a:cubicBezTo>
                    <a:pt x="6088" y="15892"/>
                    <a:pt x="6904" y="14579"/>
                    <a:pt x="6705" y="13087"/>
                  </a:cubicBezTo>
                  <a:lnTo>
                    <a:pt x="6267" y="10800"/>
                  </a:lnTo>
                  <a:lnTo>
                    <a:pt x="6267" y="10760"/>
                  </a:lnTo>
                  <a:cubicBezTo>
                    <a:pt x="6387" y="10760"/>
                    <a:pt x="6685" y="10700"/>
                    <a:pt x="6784" y="10640"/>
                  </a:cubicBezTo>
                  <a:cubicBezTo>
                    <a:pt x="7262" y="10422"/>
                    <a:pt x="8435" y="9646"/>
                    <a:pt x="8455" y="7656"/>
                  </a:cubicBezTo>
                  <a:cubicBezTo>
                    <a:pt x="8455" y="7020"/>
                    <a:pt x="8237" y="5190"/>
                    <a:pt x="7958" y="3399"/>
                  </a:cubicBezTo>
                  <a:cubicBezTo>
                    <a:pt x="7658" y="1488"/>
                    <a:pt x="6017" y="0"/>
                    <a:pt x="4115"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0"/>
            <p:cNvSpPr/>
            <p:nvPr/>
          </p:nvSpPr>
          <p:spPr>
            <a:xfrm>
              <a:off x="1393653" y="1254120"/>
              <a:ext cx="49883" cy="17250"/>
            </a:xfrm>
            <a:custGeom>
              <a:rect b="b" l="l" r="r" t="t"/>
              <a:pathLst>
                <a:path extrusionOk="0" h="434" w="1255">
                  <a:moveTo>
                    <a:pt x="735" y="1"/>
                  </a:moveTo>
                  <a:cubicBezTo>
                    <a:pt x="690" y="1"/>
                    <a:pt x="644" y="5"/>
                    <a:pt x="598" y="14"/>
                  </a:cubicBezTo>
                  <a:cubicBezTo>
                    <a:pt x="399" y="34"/>
                    <a:pt x="240" y="133"/>
                    <a:pt x="140" y="233"/>
                  </a:cubicBezTo>
                  <a:cubicBezTo>
                    <a:pt x="41" y="332"/>
                    <a:pt x="1" y="392"/>
                    <a:pt x="41" y="432"/>
                  </a:cubicBezTo>
                  <a:cubicBezTo>
                    <a:pt x="43" y="433"/>
                    <a:pt x="45" y="433"/>
                    <a:pt x="48" y="433"/>
                  </a:cubicBezTo>
                  <a:cubicBezTo>
                    <a:pt x="101" y="433"/>
                    <a:pt x="315" y="250"/>
                    <a:pt x="638" y="193"/>
                  </a:cubicBezTo>
                  <a:cubicBezTo>
                    <a:pt x="674" y="189"/>
                    <a:pt x="709" y="187"/>
                    <a:pt x="744" y="187"/>
                  </a:cubicBezTo>
                  <a:cubicBezTo>
                    <a:pt x="966" y="187"/>
                    <a:pt x="1155" y="266"/>
                    <a:pt x="1225" y="266"/>
                  </a:cubicBezTo>
                  <a:cubicBezTo>
                    <a:pt x="1241" y="266"/>
                    <a:pt x="1251" y="262"/>
                    <a:pt x="1254" y="253"/>
                  </a:cubicBezTo>
                  <a:cubicBezTo>
                    <a:pt x="1254" y="233"/>
                    <a:pt x="1195" y="153"/>
                    <a:pt x="1095" y="74"/>
                  </a:cubicBezTo>
                  <a:cubicBezTo>
                    <a:pt x="1019" y="43"/>
                    <a:pt x="884" y="1"/>
                    <a:pt x="73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0"/>
            <p:cNvSpPr/>
            <p:nvPr/>
          </p:nvSpPr>
          <p:spPr>
            <a:xfrm>
              <a:off x="1273492" y="1277413"/>
              <a:ext cx="50638" cy="17648"/>
            </a:xfrm>
            <a:custGeom>
              <a:rect b="b" l="l" r="r" t="t"/>
              <a:pathLst>
                <a:path extrusionOk="0" h="444" w="1274">
                  <a:moveTo>
                    <a:pt x="678" y="1"/>
                  </a:moveTo>
                  <a:cubicBezTo>
                    <a:pt x="651" y="1"/>
                    <a:pt x="624" y="2"/>
                    <a:pt x="597" y="5"/>
                  </a:cubicBezTo>
                  <a:cubicBezTo>
                    <a:pt x="398" y="45"/>
                    <a:pt x="219" y="144"/>
                    <a:pt x="120" y="244"/>
                  </a:cubicBezTo>
                  <a:cubicBezTo>
                    <a:pt x="20" y="343"/>
                    <a:pt x="0" y="403"/>
                    <a:pt x="20" y="443"/>
                  </a:cubicBezTo>
                  <a:cubicBezTo>
                    <a:pt x="23" y="443"/>
                    <a:pt x="26" y="444"/>
                    <a:pt x="30" y="444"/>
                  </a:cubicBezTo>
                  <a:cubicBezTo>
                    <a:pt x="101" y="444"/>
                    <a:pt x="314" y="261"/>
                    <a:pt x="617" y="204"/>
                  </a:cubicBezTo>
                  <a:cubicBezTo>
                    <a:pt x="653" y="199"/>
                    <a:pt x="689" y="197"/>
                    <a:pt x="723" y="197"/>
                  </a:cubicBezTo>
                  <a:cubicBezTo>
                    <a:pt x="946" y="197"/>
                    <a:pt x="1134" y="277"/>
                    <a:pt x="1205" y="277"/>
                  </a:cubicBezTo>
                  <a:cubicBezTo>
                    <a:pt x="1220" y="277"/>
                    <a:pt x="1230" y="273"/>
                    <a:pt x="1234" y="263"/>
                  </a:cubicBezTo>
                  <a:cubicBezTo>
                    <a:pt x="1273" y="244"/>
                    <a:pt x="1214" y="164"/>
                    <a:pt x="1094" y="84"/>
                  </a:cubicBezTo>
                  <a:cubicBezTo>
                    <a:pt x="1009" y="50"/>
                    <a:pt x="848" y="1"/>
                    <a:pt x="67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0"/>
            <p:cNvSpPr/>
            <p:nvPr/>
          </p:nvSpPr>
          <p:spPr>
            <a:xfrm>
              <a:off x="1348617" y="1254597"/>
              <a:ext cx="56958" cy="109862"/>
            </a:xfrm>
            <a:custGeom>
              <a:rect b="b" l="l" r="r" t="t"/>
              <a:pathLst>
                <a:path extrusionOk="0" h="2764" w="1433">
                  <a:moveTo>
                    <a:pt x="23" y="0"/>
                  </a:moveTo>
                  <a:cubicBezTo>
                    <a:pt x="21" y="0"/>
                    <a:pt x="21" y="1"/>
                    <a:pt x="20" y="2"/>
                  </a:cubicBezTo>
                  <a:cubicBezTo>
                    <a:pt x="0" y="2"/>
                    <a:pt x="338" y="738"/>
                    <a:pt x="836" y="1613"/>
                  </a:cubicBezTo>
                  <a:cubicBezTo>
                    <a:pt x="975" y="1832"/>
                    <a:pt x="1094" y="2031"/>
                    <a:pt x="1194" y="2230"/>
                  </a:cubicBezTo>
                  <a:cubicBezTo>
                    <a:pt x="1233" y="2329"/>
                    <a:pt x="1293" y="2409"/>
                    <a:pt x="1293" y="2489"/>
                  </a:cubicBezTo>
                  <a:cubicBezTo>
                    <a:pt x="1293" y="2528"/>
                    <a:pt x="1194" y="2548"/>
                    <a:pt x="1114" y="2568"/>
                  </a:cubicBezTo>
                  <a:cubicBezTo>
                    <a:pt x="796" y="2688"/>
                    <a:pt x="597" y="2727"/>
                    <a:pt x="597" y="2747"/>
                  </a:cubicBezTo>
                  <a:cubicBezTo>
                    <a:pt x="602" y="2758"/>
                    <a:pt x="622" y="2763"/>
                    <a:pt x="654" y="2763"/>
                  </a:cubicBezTo>
                  <a:cubicBezTo>
                    <a:pt x="737" y="2763"/>
                    <a:pt x="905" y="2731"/>
                    <a:pt x="1134" y="2688"/>
                  </a:cubicBezTo>
                  <a:cubicBezTo>
                    <a:pt x="1194" y="2648"/>
                    <a:pt x="1233" y="2648"/>
                    <a:pt x="1293" y="2628"/>
                  </a:cubicBezTo>
                  <a:cubicBezTo>
                    <a:pt x="1333" y="2608"/>
                    <a:pt x="1393" y="2548"/>
                    <a:pt x="1412" y="2489"/>
                  </a:cubicBezTo>
                  <a:cubicBezTo>
                    <a:pt x="1432" y="2349"/>
                    <a:pt x="1373" y="2250"/>
                    <a:pt x="1313" y="2150"/>
                  </a:cubicBezTo>
                  <a:cubicBezTo>
                    <a:pt x="1194" y="1951"/>
                    <a:pt x="1094" y="1753"/>
                    <a:pt x="975" y="1534"/>
                  </a:cubicBezTo>
                  <a:cubicBezTo>
                    <a:pt x="491" y="682"/>
                    <a:pt x="64" y="0"/>
                    <a:pt x="23"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0"/>
            <p:cNvSpPr/>
            <p:nvPr/>
          </p:nvSpPr>
          <p:spPr>
            <a:xfrm>
              <a:off x="1270312" y="1505294"/>
              <a:ext cx="125761" cy="47141"/>
            </a:xfrm>
            <a:custGeom>
              <a:rect b="b" l="l" r="r" t="t"/>
              <a:pathLst>
                <a:path extrusionOk="0" h="1186" w="3164">
                  <a:moveTo>
                    <a:pt x="1" y="1"/>
                  </a:moveTo>
                  <a:cubicBezTo>
                    <a:pt x="1" y="1"/>
                    <a:pt x="557" y="1185"/>
                    <a:pt x="2178" y="1185"/>
                  </a:cubicBezTo>
                  <a:cubicBezTo>
                    <a:pt x="2471" y="1185"/>
                    <a:pt x="2798" y="1147"/>
                    <a:pt x="3164" y="1055"/>
                  </a:cubicBezTo>
                  <a:lnTo>
                    <a:pt x="3044" y="459"/>
                  </a:lnTo>
                  <a:cubicBezTo>
                    <a:pt x="3044" y="459"/>
                    <a:pt x="2796" y="517"/>
                    <a:pt x="2368" y="517"/>
                  </a:cubicBezTo>
                  <a:cubicBezTo>
                    <a:pt x="1824" y="517"/>
                    <a:pt x="990" y="423"/>
                    <a:pt x="1" y="1"/>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0"/>
            <p:cNvSpPr/>
            <p:nvPr/>
          </p:nvSpPr>
          <p:spPr>
            <a:xfrm>
              <a:off x="1332002" y="1390897"/>
              <a:ext cx="41934" cy="30486"/>
            </a:xfrm>
            <a:custGeom>
              <a:rect b="b" l="l" r="r" t="t"/>
              <a:pathLst>
                <a:path extrusionOk="0" h="767" w="1055">
                  <a:moveTo>
                    <a:pt x="561" y="0"/>
                  </a:moveTo>
                  <a:cubicBezTo>
                    <a:pt x="513" y="0"/>
                    <a:pt x="465" y="5"/>
                    <a:pt x="418" y="14"/>
                  </a:cubicBezTo>
                  <a:cubicBezTo>
                    <a:pt x="279" y="54"/>
                    <a:pt x="140" y="134"/>
                    <a:pt x="60" y="273"/>
                  </a:cubicBezTo>
                  <a:cubicBezTo>
                    <a:pt x="0" y="392"/>
                    <a:pt x="0" y="571"/>
                    <a:pt x="100" y="671"/>
                  </a:cubicBezTo>
                  <a:cubicBezTo>
                    <a:pt x="155" y="737"/>
                    <a:pt x="239" y="766"/>
                    <a:pt x="328" y="766"/>
                  </a:cubicBezTo>
                  <a:cubicBezTo>
                    <a:pt x="400" y="766"/>
                    <a:pt x="475" y="746"/>
                    <a:pt x="537" y="711"/>
                  </a:cubicBezTo>
                  <a:cubicBezTo>
                    <a:pt x="697" y="651"/>
                    <a:pt x="816" y="512"/>
                    <a:pt x="935" y="392"/>
                  </a:cubicBezTo>
                  <a:cubicBezTo>
                    <a:pt x="955" y="373"/>
                    <a:pt x="1015" y="313"/>
                    <a:pt x="1015" y="273"/>
                  </a:cubicBezTo>
                  <a:cubicBezTo>
                    <a:pt x="1055" y="253"/>
                    <a:pt x="1035" y="193"/>
                    <a:pt x="995" y="174"/>
                  </a:cubicBezTo>
                  <a:cubicBezTo>
                    <a:pt x="873" y="52"/>
                    <a:pt x="717" y="0"/>
                    <a:pt x="561" y="0"/>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0"/>
            <p:cNvSpPr/>
            <p:nvPr/>
          </p:nvSpPr>
          <p:spPr>
            <a:xfrm>
              <a:off x="1332797" y="1378813"/>
              <a:ext cx="49048" cy="34302"/>
            </a:xfrm>
            <a:custGeom>
              <a:rect b="b" l="l" r="r" t="t"/>
              <a:pathLst>
                <a:path extrusionOk="0" h="863" w="1234">
                  <a:moveTo>
                    <a:pt x="40" y="0"/>
                  </a:moveTo>
                  <a:cubicBezTo>
                    <a:pt x="20" y="20"/>
                    <a:pt x="0" y="100"/>
                    <a:pt x="20" y="259"/>
                  </a:cubicBezTo>
                  <a:cubicBezTo>
                    <a:pt x="40" y="398"/>
                    <a:pt x="139" y="597"/>
                    <a:pt x="378" y="716"/>
                  </a:cubicBezTo>
                  <a:cubicBezTo>
                    <a:pt x="552" y="827"/>
                    <a:pt x="738" y="862"/>
                    <a:pt x="887" y="862"/>
                  </a:cubicBezTo>
                  <a:cubicBezTo>
                    <a:pt x="926" y="862"/>
                    <a:pt x="962" y="860"/>
                    <a:pt x="995" y="856"/>
                  </a:cubicBezTo>
                  <a:cubicBezTo>
                    <a:pt x="1174" y="816"/>
                    <a:pt x="1234" y="776"/>
                    <a:pt x="1234" y="756"/>
                  </a:cubicBezTo>
                  <a:cubicBezTo>
                    <a:pt x="1214" y="696"/>
                    <a:pt x="836" y="796"/>
                    <a:pt x="498" y="577"/>
                  </a:cubicBezTo>
                  <a:cubicBezTo>
                    <a:pt x="139" y="358"/>
                    <a:pt x="100" y="0"/>
                    <a:pt x="4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0"/>
            <p:cNvSpPr/>
            <p:nvPr/>
          </p:nvSpPr>
          <p:spPr>
            <a:xfrm>
              <a:off x="1255287" y="1241520"/>
              <a:ext cx="60933" cy="23531"/>
            </a:xfrm>
            <a:custGeom>
              <a:rect b="b" l="l" r="r" t="t"/>
              <a:pathLst>
                <a:path extrusionOk="0" h="592" w="1533">
                  <a:moveTo>
                    <a:pt x="1112" y="1"/>
                  </a:moveTo>
                  <a:cubicBezTo>
                    <a:pt x="992" y="1"/>
                    <a:pt x="848" y="15"/>
                    <a:pt x="697" y="52"/>
                  </a:cubicBezTo>
                  <a:cubicBezTo>
                    <a:pt x="458" y="92"/>
                    <a:pt x="279" y="232"/>
                    <a:pt x="160" y="331"/>
                  </a:cubicBezTo>
                  <a:cubicBezTo>
                    <a:pt x="60" y="450"/>
                    <a:pt x="1" y="550"/>
                    <a:pt x="41" y="570"/>
                  </a:cubicBezTo>
                  <a:cubicBezTo>
                    <a:pt x="48" y="585"/>
                    <a:pt x="65" y="591"/>
                    <a:pt x="90" y="591"/>
                  </a:cubicBezTo>
                  <a:cubicBezTo>
                    <a:pt x="197" y="591"/>
                    <a:pt x="454" y="471"/>
                    <a:pt x="777" y="391"/>
                  </a:cubicBezTo>
                  <a:cubicBezTo>
                    <a:pt x="1155" y="291"/>
                    <a:pt x="1493" y="291"/>
                    <a:pt x="1532" y="192"/>
                  </a:cubicBezTo>
                  <a:cubicBezTo>
                    <a:pt x="1532" y="152"/>
                    <a:pt x="1453" y="92"/>
                    <a:pt x="1294" y="13"/>
                  </a:cubicBezTo>
                  <a:cubicBezTo>
                    <a:pt x="1243" y="5"/>
                    <a:pt x="1181" y="1"/>
                    <a:pt x="1112"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0"/>
            <p:cNvSpPr/>
            <p:nvPr/>
          </p:nvSpPr>
          <p:spPr>
            <a:xfrm>
              <a:off x="1384988" y="1216518"/>
              <a:ext cx="47459" cy="17250"/>
            </a:xfrm>
            <a:custGeom>
              <a:rect b="b" l="l" r="r" t="t"/>
              <a:pathLst>
                <a:path extrusionOk="0" h="434" w="1194">
                  <a:moveTo>
                    <a:pt x="677" y="0"/>
                  </a:moveTo>
                  <a:cubicBezTo>
                    <a:pt x="645" y="0"/>
                    <a:pt x="611" y="2"/>
                    <a:pt x="577" y="5"/>
                  </a:cubicBezTo>
                  <a:cubicBezTo>
                    <a:pt x="378" y="25"/>
                    <a:pt x="239" y="124"/>
                    <a:pt x="119" y="204"/>
                  </a:cubicBezTo>
                  <a:cubicBezTo>
                    <a:pt x="20" y="284"/>
                    <a:pt x="0" y="383"/>
                    <a:pt x="20" y="403"/>
                  </a:cubicBezTo>
                  <a:cubicBezTo>
                    <a:pt x="42" y="425"/>
                    <a:pt x="75" y="433"/>
                    <a:pt x="117" y="433"/>
                  </a:cubicBezTo>
                  <a:cubicBezTo>
                    <a:pt x="226" y="433"/>
                    <a:pt x="396" y="378"/>
                    <a:pt x="597" y="363"/>
                  </a:cubicBezTo>
                  <a:cubicBezTo>
                    <a:pt x="875" y="323"/>
                    <a:pt x="1114" y="363"/>
                    <a:pt x="1174" y="284"/>
                  </a:cubicBezTo>
                  <a:cubicBezTo>
                    <a:pt x="1194" y="224"/>
                    <a:pt x="1154" y="164"/>
                    <a:pt x="1054" y="105"/>
                  </a:cubicBezTo>
                  <a:cubicBezTo>
                    <a:pt x="972" y="39"/>
                    <a:pt x="835" y="0"/>
                    <a:pt x="677"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0"/>
            <p:cNvSpPr/>
            <p:nvPr/>
          </p:nvSpPr>
          <p:spPr>
            <a:xfrm>
              <a:off x="1418973" y="1265886"/>
              <a:ext cx="25359" cy="23173"/>
            </a:xfrm>
            <a:custGeom>
              <a:rect b="b" l="l" r="r" t="t"/>
              <a:pathLst>
                <a:path extrusionOk="0" h="583" w="638">
                  <a:moveTo>
                    <a:pt x="281" y="1"/>
                  </a:moveTo>
                  <a:cubicBezTo>
                    <a:pt x="160" y="1"/>
                    <a:pt x="37" y="105"/>
                    <a:pt x="20" y="235"/>
                  </a:cubicBezTo>
                  <a:cubicBezTo>
                    <a:pt x="1" y="414"/>
                    <a:pt x="100" y="553"/>
                    <a:pt x="259" y="573"/>
                  </a:cubicBezTo>
                  <a:cubicBezTo>
                    <a:pt x="286" y="579"/>
                    <a:pt x="312" y="582"/>
                    <a:pt x="338" y="582"/>
                  </a:cubicBezTo>
                  <a:cubicBezTo>
                    <a:pt x="483" y="582"/>
                    <a:pt x="600" y="490"/>
                    <a:pt x="617" y="355"/>
                  </a:cubicBezTo>
                  <a:cubicBezTo>
                    <a:pt x="637" y="176"/>
                    <a:pt x="538" y="36"/>
                    <a:pt x="359" y="16"/>
                  </a:cubicBezTo>
                  <a:cubicBezTo>
                    <a:pt x="334" y="6"/>
                    <a:pt x="307" y="1"/>
                    <a:pt x="281"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0"/>
            <p:cNvSpPr/>
            <p:nvPr/>
          </p:nvSpPr>
          <p:spPr>
            <a:xfrm>
              <a:off x="1297222" y="1288344"/>
              <a:ext cx="25319" cy="23372"/>
            </a:xfrm>
            <a:custGeom>
              <a:rect b="b" l="l" r="r" t="t"/>
              <a:pathLst>
                <a:path extrusionOk="0" h="588" w="637">
                  <a:moveTo>
                    <a:pt x="308" y="1"/>
                  </a:moveTo>
                  <a:cubicBezTo>
                    <a:pt x="159" y="1"/>
                    <a:pt x="37" y="106"/>
                    <a:pt x="20" y="227"/>
                  </a:cubicBezTo>
                  <a:cubicBezTo>
                    <a:pt x="0" y="406"/>
                    <a:pt x="100" y="565"/>
                    <a:pt x="279" y="585"/>
                  </a:cubicBezTo>
                  <a:cubicBezTo>
                    <a:pt x="292" y="587"/>
                    <a:pt x="306" y="588"/>
                    <a:pt x="319" y="588"/>
                  </a:cubicBezTo>
                  <a:cubicBezTo>
                    <a:pt x="464" y="588"/>
                    <a:pt x="599" y="494"/>
                    <a:pt x="617" y="366"/>
                  </a:cubicBezTo>
                  <a:cubicBezTo>
                    <a:pt x="637" y="187"/>
                    <a:pt x="537" y="48"/>
                    <a:pt x="378" y="8"/>
                  </a:cubicBezTo>
                  <a:cubicBezTo>
                    <a:pt x="354" y="3"/>
                    <a:pt x="331" y="1"/>
                    <a:pt x="30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0"/>
            <p:cNvSpPr/>
            <p:nvPr/>
          </p:nvSpPr>
          <p:spPr>
            <a:xfrm>
              <a:off x="1162791" y="1582805"/>
              <a:ext cx="299696" cy="211775"/>
            </a:xfrm>
            <a:custGeom>
              <a:rect b="b" l="l" r="r" t="t"/>
              <a:pathLst>
                <a:path extrusionOk="0" h="5328" w="7540">
                  <a:moveTo>
                    <a:pt x="7540" y="0"/>
                  </a:moveTo>
                  <a:lnTo>
                    <a:pt x="0" y="1453"/>
                  </a:lnTo>
                  <a:lnTo>
                    <a:pt x="1512" y="5292"/>
                  </a:lnTo>
                  <a:cubicBezTo>
                    <a:pt x="1512" y="5292"/>
                    <a:pt x="2485" y="5327"/>
                    <a:pt x="3168" y="5327"/>
                  </a:cubicBezTo>
                  <a:cubicBezTo>
                    <a:pt x="3510" y="5327"/>
                    <a:pt x="3780" y="5318"/>
                    <a:pt x="3820" y="5292"/>
                  </a:cubicBezTo>
                  <a:cubicBezTo>
                    <a:pt x="3959" y="5232"/>
                    <a:pt x="7301" y="4198"/>
                    <a:pt x="7301" y="4198"/>
                  </a:cubicBezTo>
                  <a:lnTo>
                    <a:pt x="7540"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0"/>
            <p:cNvSpPr/>
            <p:nvPr/>
          </p:nvSpPr>
          <p:spPr>
            <a:xfrm>
              <a:off x="592670" y="2205871"/>
              <a:ext cx="446802" cy="695859"/>
            </a:xfrm>
            <a:custGeom>
              <a:rect b="b" l="l" r="r" t="t"/>
              <a:pathLst>
                <a:path extrusionOk="0" h="17507" w="11241">
                  <a:moveTo>
                    <a:pt x="6665" y="1"/>
                  </a:moveTo>
                  <a:lnTo>
                    <a:pt x="3183" y="12155"/>
                  </a:lnTo>
                  <a:cubicBezTo>
                    <a:pt x="3183" y="12155"/>
                    <a:pt x="1473" y="13508"/>
                    <a:pt x="1015" y="13946"/>
                  </a:cubicBezTo>
                  <a:cubicBezTo>
                    <a:pt x="100" y="14881"/>
                    <a:pt x="160" y="14940"/>
                    <a:pt x="299" y="15040"/>
                  </a:cubicBezTo>
                  <a:cubicBezTo>
                    <a:pt x="322" y="15057"/>
                    <a:pt x="350" y="15066"/>
                    <a:pt x="381" y="15066"/>
                  </a:cubicBezTo>
                  <a:cubicBezTo>
                    <a:pt x="753" y="15066"/>
                    <a:pt x="1669" y="13944"/>
                    <a:pt x="1873" y="13944"/>
                  </a:cubicBezTo>
                  <a:cubicBezTo>
                    <a:pt x="1906" y="13944"/>
                    <a:pt x="1921" y="13974"/>
                    <a:pt x="1910" y="14045"/>
                  </a:cubicBezTo>
                  <a:cubicBezTo>
                    <a:pt x="1831" y="14602"/>
                    <a:pt x="1" y="16074"/>
                    <a:pt x="359" y="16293"/>
                  </a:cubicBezTo>
                  <a:cubicBezTo>
                    <a:pt x="395" y="16317"/>
                    <a:pt x="437" y="16329"/>
                    <a:pt x="483" y="16329"/>
                  </a:cubicBezTo>
                  <a:cubicBezTo>
                    <a:pt x="1039" y="16329"/>
                    <a:pt x="2218" y="14689"/>
                    <a:pt x="2328" y="14543"/>
                  </a:cubicBezTo>
                  <a:cubicBezTo>
                    <a:pt x="2364" y="14507"/>
                    <a:pt x="2405" y="14492"/>
                    <a:pt x="2445" y="14492"/>
                  </a:cubicBezTo>
                  <a:cubicBezTo>
                    <a:pt x="2558" y="14492"/>
                    <a:pt x="2655" y="14613"/>
                    <a:pt x="2567" y="14702"/>
                  </a:cubicBezTo>
                  <a:cubicBezTo>
                    <a:pt x="2388" y="14901"/>
                    <a:pt x="578" y="16930"/>
                    <a:pt x="1035" y="17228"/>
                  </a:cubicBezTo>
                  <a:cubicBezTo>
                    <a:pt x="1078" y="17255"/>
                    <a:pt x="1120" y="17267"/>
                    <a:pt x="1160" y="17267"/>
                  </a:cubicBezTo>
                  <a:cubicBezTo>
                    <a:pt x="1386" y="17267"/>
                    <a:pt x="1572" y="16910"/>
                    <a:pt x="1572" y="16910"/>
                  </a:cubicBezTo>
                  <a:cubicBezTo>
                    <a:pt x="1572" y="16910"/>
                    <a:pt x="3003" y="15033"/>
                    <a:pt x="3296" y="15033"/>
                  </a:cubicBezTo>
                  <a:cubicBezTo>
                    <a:pt x="3307" y="15033"/>
                    <a:pt x="3315" y="15035"/>
                    <a:pt x="3323" y="15040"/>
                  </a:cubicBezTo>
                  <a:cubicBezTo>
                    <a:pt x="3542" y="15199"/>
                    <a:pt x="2686" y="16412"/>
                    <a:pt x="2348" y="16810"/>
                  </a:cubicBezTo>
                  <a:cubicBezTo>
                    <a:pt x="2030" y="17208"/>
                    <a:pt x="2089" y="17507"/>
                    <a:pt x="2388" y="17507"/>
                  </a:cubicBezTo>
                  <a:cubicBezTo>
                    <a:pt x="2587" y="17507"/>
                    <a:pt x="3601" y="16333"/>
                    <a:pt x="3900" y="15935"/>
                  </a:cubicBezTo>
                  <a:cubicBezTo>
                    <a:pt x="4117" y="15646"/>
                    <a:pt x="4618" y="14988"/>
                    <a:pt x="4891" y="14988"/>
                  </a:cubicBezTo>
                  <a:cubicBezTo>
                    <a:pt x="4993" y="14988"/>
                    <a:pt x="5062" y="15080"/>
                    <a:pt x="5073" y="15318"/>
                  </a:cubicBezTo>
                  <a:cubicBezTo>
                    <a:pt x="5093" y="16194"/>
                    <a:pt x="5431" y="16830"/>
                    <a:pt x="5670" y="16969"/>
                  </a:cubicBezTo>
                  <a:cubicBezTo>
                    <a:pt x="5700" y="16984"/>
                    <a:pt x="5731" y="16991"/>
                    <a:pt x="5761" y="16991"/>
                  </a:cubicBezTo>
                  <a:cubicBezTo>
                    <a:pt x="5933" y="16991"/>
                    <a:pt x="6090" y="16774"/>
                    <a:pt x="5988" y="16572"/>
                  </a:cubicBezTo>
                  <a:cubicBezTo>
                    <a:pt x="5889" y="16393"/>
                    <a:pt x="5809" y="15995"/>
                    <a:pt x="5789" y="15716"/>
                  </a:cubicBezTo>
                  <a:cubicBezTo>
                    <a:pt x="5770" y="15497"/>
                    <a:pt x="5770" y="15239"/>
                    <a:pt x="5809" y="15020"/>
                  </a:cubicBezTo>
                  <a:cubicBezTo>
                    <a:pt x="5869" y="14761"/>
                    <a:pt x="5929" y="14523"/>
                    <a:pt x="5988" y="14324"/>
                  </a:cubicBezTo>
                  <a:lnTo>
                    <a:pt x="11240" y="1"/>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0"/>
            <p:cNvSpPr/>
            <p:nvPr/>
          </p:nvSpPr>
          <p:spPr>
            <a:xfrm>
              <a:off x="1712321" y="985019"/>
              <a:ext cx="878499" cy="703769"/>
            </a:xfrm>
            <a:custGeom>
              <a:rect b="b" l="l" r="r" t="t"/>
              <a:pathLst>
                <a:path extrusionOk="0" h="17706" w="22102">
                  <a:moveTo>
                    <a:pt x="16814" y="1"/>
                  </a:moveTo>
                  <a:cubicBezTo>
                    <a:pt x="16658" y="1"/>
                    <a:pt x="16502" y="152"/>
                    <a:pt x="16532" y="359"/>
                  </a:cubicBezTo>
                  <a:cubicBezTo>
                    <a:pt x="16571" y="558"/>
                    <a:pt x="16532" y="955"/>
                    <a:pt x="16492" y="1234"/>
                  </a:cubicBezTo>
                  <a:cubicBezTo>
                    <a:pt x="16432" y="1453"/>
                    <a:pt x="16392" y="1711"/>
                    <a:pt x="16253" y="1890"/>
                  </a:cubicBezTo>
                  <a:cubicBezTo>
                    <a:pt x="16134" y="2149"/>
                    <a:pt x="16014" y="2348"/>
                    <a:pt x="15915" y="2527"/>
                  </a:cubicBezTo>
                  <a:lnTo>
                    <a:pt x="15040" y="3243"/>
                  </a:lnTo>
                  <a:cubicBezTo>
                    <a:pt x="15040" y="3243"/>
                    <a:pt x="8574" y="9092"/>
                    <a:pt x="7540" y="9887"/>
                  </a:cubicBezTo>
                  <a:cubicBezTo>
                    <a:pt x="6506" y="10683"/>
                    <a:pt x="1" y="13269"/>
                    <a:pt x="1" y="13269"/>
                  </a:cubicBezTo>
                  <a:lnTo>
                    <a:pt x="1194" y="17705"/>
                  </a:lnTo>
                  <a:lnTo>
                    <a:pt x="9131" y="14522"/>
                  </a:lnTo>
                  <a:lnTo>
                    <a:pt x="17785" y="5551"/>
                  </a:lnTo>
                  <a:lnTo>
                    <a:pt x="18004" y="5332"/>
                  </a:lnTo>
                  <a:cubicBezTo>
                    <a:pt x="18004" y="5332"/>
                    <a:pt x="20013" y="4476"/>
                    <a:pt x="20570" y="4178"/>
                  </a:cubicBezTo>
                  <a:cubicBezTo>
                    <a:pt x="21704" y="3561"/>
                    <a:pt x="21664" y="3462"/>
                    <a:pt x="21564" y="3343"/>
                  </a:cubicBezTo>
                  <a:cubicBezTo>
                    <a:pt x="21537" y="3308"/>
                    <a:pt x="21491" y="3293"/>
                    <a:pt x="21432" y="3293"/>
                  </a:cubicBezTo>
                  <a:cubicBezTo>
                    <a:pt x="21034" y="3293"/>
                    <a:pt x="20023" y="3979"/>
                    <a:pt x="19773" y="3979"/>
                  </a:cubicBezTo>
                  <a:cubicBezTo>
                    <a:pt x="19716" y="3979"/>
                    <a:pt x="19698" y="3944"/>
                    <a:pt x="19734" y="3860"/>
                  </a:cubicBezTo>
                  <a:cubicBezTo>
                    <a:pt x="19973" y="3343"/>
                    <a:pt x="22101" y="2447"/>
                    <a:pt x="21843" y="2129"/>
                  </a:cubicBezTo>
                  <a:cubicBezTo>
                    <a:pt x="21798" y="2077"/>
                    <a:pt x="21730" y="2054"/>
                    <a:pt x="21645" y="2054"/>
                  </a:cubicBezTo>
                  <a:cubicBezTo>
                    <a:pt x="21052" y="2054"/>
                    <a:pt x="19632" y="3176"/>
                    <a:pt x="19476" y="3263"/>
                  </a:cubicBezTo>
                  <a:cubicBezTo>
                    <a:pt x="19447" y="3281"/>
                    <a:pt x="19419" y="3288"/>
                    <a:pt x="19392" y="3288"/>
                  </a:cubicBezTo>
                  <a:cubicBezTo>
                    <a:pt x="19269" y="3288"/>
                    <a:pt x="19182" y="3126"/>
                    <a:pt x="19297" y="3044"/>
                  </a:cubicBezTo>
                  <a:cubicBezTo>
                    <a:pt x="19515" y="2925"/>
                    <a:pt x="21803" y="1453"/>
                    <a:pt x="21465" y="1035"/>
                  </a:cubicBezTo>
                  <a:cubicBezTo>
                    <a:pt x="21422" y="988"/>
                    <a:pt x="21371" y="969"/>
                    <a:pt x="21317" y="969"/>
                  </a:cubicBezTo>
                  <a:cubicBezTo>
                    <a:pt x="21121" y="969"/>
                    <a:pt x="20888" y="1214"/>
                    <a:pt x="20888" y="1214"/>
                  </a:cubicBezTo>
                  <a:cubicBezTo>
                    <a:pt x="20888" y="1214"/>
                    <a:pt x="19102" y="2545"/>
                    <a:pt x="18733" y="2545"/>
                  </a:cubicBezTo>
                  <a:cubicBezTo>
                    <a:pt x="18709" y="2545"/>
                    <a:pt x="18691" y="2539"/>
                    <a:pt x="18680" y="2527"/>
                  </a:cubicBezTo>
                  <a:cubicBezTo>
                    <a:pt x="18501" y="2328"/>
                    <a:pt x="19675" y="1393"/>
                    <a:pt x="20092" y="1095"/>
                  </a:cubicBezTo>
                  <a:cubicBezTo>
                    <a:pt x="20510" y="836"/>
                    <a:pt x="20550" y="498"/>
                    <a:pt x="20271" y="438"/>
                  </a:cubicBezTo>
                  <a:cubicBezTo>
                    <a:pt x="20265" y="436"/>
                    <a:pt x="20257" y="435"/>
                    <a:pt x="20248" y="435"/>
                  </a:cubicBezTo>
                  <a:cubicBezTo>
                    <a:pt x="19987" y="435"/>
                    <a:pt x="18766" y="1244"/>
                    <a:pt x="18382" y="1532"/>
                  </a:cubicBezTo>
                  <a:cubicBezTo>
                    <a:pt x="18113" y="1734"/>
                    <a:pt x="17528" y="2171"/>
                    <a:pt x="17236" y="2171"/>
                  </a:cubicBezTo>
                  <a:cubicBezTo>
                    <a:pt x="17096" y="2171"/>
                    <a:pt x="17024" y="2069"/>
                    <a:pt x="17089" y="1791"/>
                  </a:cubicBezTo>
                  <a:cubicBezTo>
                    <a:pt x="17307" y="955"/>
                    <a:pt x="17128" y="239"/>
                    <a:pt x="16969" y="60"/>
                  </a:cubicBezTo>
                  <a:cubicBezTo>
                    <a:pt x="16923" y="19"/>
                    <a:pt x="16868" y="1"/>
                    <a:pt x="16814"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0"/>
            <p:cNvSpPr/>
            <p:nvPr/>
          </p:nvSpPr>
          <p:spPr>
            <a:xfrm>
              <a:off x="596645" y="4223810"/>
              <a:ext cx="311541" cy="434043"/>
            </a:xfrm>
            <a:custGeom>
              <a:rect b="b" l="l" r="r" t="t"/>
              <a:pathLst>
                <a:path extrusionOk="0" h="10920" w="7838">
                  <a:moveTo>
                    <a:pt x="3740" y="0"/>
                  </a:moveTo>
                  <a:lnTo>
                    <a:pt x="2487" y="5769"/>
                  </a:lnTo>
                  <a:lnTo>
                    <a:pt x="179" y="10006"/>
                  </a:lnTo>
                  <a:cubicBezTo>
                    <a:pt x="0" y="10305"/>
                    <a:pt x="119" y="10702"/>
                    <a:pt x="438" y="10862"/>
                  </a:cubicBezTo>
                  <a:cubicBezTo>
                    <a:pt x="522" y="10899"/>
                    <a:pt x="611" y="10919"/>
                    <a:pt x="700" y="10919"/>
                  </a:cubicBezTo>
                  <a:cubicBezTo>
                    <a:pt x="800" y="10919"/>
                    <a:pt x="900" y="10894"/>
                    <a:pt x="995" y="10842"/>
                  </a:cubicBezTo>
                  <a:cubicBezTo>
                    <a:pt x="2049" y="10205"/>
                    <a:pt x="6028" y="7898"/>
                    <a:pt x="6087" y="7480"/>
                  </a:cubicBezTo>
                  <a:cubicBezTo>
                    <a:pt x="6167" y="6983"/>
                    <a:pt x="7838" y="1492"/>
                    <a:pt x="7838" y="1492"/>
                  </a:cubicBezTo>
                  <a:lnTo>
                    <a:pt x="3740" y="0"/>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0"/>
            <p:cNvSpPr/>
            <p:nvPr/>
          </p:nvSpPr>
          <p:spPr>
            <a:xfrm>
              <a:off x="613221" y="4509013"/>
              <a:ext cx="228548" cy="152829"/>
            </a:xfrm>
            <a:custGeom>
              <a:rect b="b" l="l" r="r" t="t"/>
              <a:pathLst>
                <a:path extrusionOk="0" h="3845" w="5750">
                  <a:moveTo>
                    <a:pt x="5750" y="0"/>
                  </a:moveTo>
                  <a:lnTo>
                    <a:pt x="1" y="3780"/>
                  </a:lnTo>
                  <a:cubicBezTo>
                    <a:pt x="90" y="3824"/>
                    <a:pt x="180" y="3845"/>
                    <a:pt x="268" y="3845"/>
                  </a:cubicBezTo>
                  <a:cubicBezTo>
                    <a:pt x="375" y="3845"/>
                    <a:pt x="479" y="3814"/>
                    <a:pt x="578" y="3760"/>
                  </a:cubicBezTo>
                  <a:cubicBezTo>
                    <a:pt x="3562" y="2009"/>
                    <a:pt x="4875" y="1114"/>
                    <a:pt x="5352" y="776"/>
                  </a:cubicBezTo>
                  <a:cubicBezTo>
                    <a:pt x="5511" y="637"/>
                    <a:pt x="5650" y="438"/>
                    <a:pt x="5690" y="239"/>
                  </a:cubicBezTo>
                  <a:lnTo>
                    <a:pt x="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0"/>
            <p:cNvSpPr/>
            <p:nvPr/>
          </p:nvSpPr>
          <p:spPr>
            <a:xfrm>
              <a:off x="803022" y="4419892"/>
              <a:ext cx="31639" cy="27625"/>
            </a:xfrm>
            <a:custGeom>
              <a:rect b="b" l="l" r="r" t="t"/>
              <a:pathLst>
                <a:path extrusionOk="0" h="695" w="796">
                  <a:moveTo>
                    <a:pt x="388" y="1"/>
                  </a:moveTo>
                  <a:cubicBezTo>
                    <a:pt x="335" y="1"/>
                    <a:pt x="283" y="13"/>
                    <a:pt x="239" y="40"/>
                  </a:cubicBezTo>
                  <a:lnTo>
                    <a:pt x="279" y="1"/>
                  </a:lnTo>
                  <a:lnTo>
                    <a:pt x="279" y="1"/>
                  </a:lnTo>
                  <a:cubicBezTo>
                    <a:pt x="100" y="80"/>
                    <a:pt x="0" y="279"/>
                    <a:pt x="80" y="458"/>
                  </a:cubicBezTo>
                  <a:cubicBezTo>
                    <a:pt x="112" y="602"/>
                    <a:pt x="259" y="694"/>
                    <a:pt x="398" y="694"/>
                  </a:cubicBezTo>
                  <a:cubicBezTo>
                    <a:pt x="432" y="694"/>
                    <a:pt x="466" y="689"/>
                    <a:pt x="497" y="677"/>
                  </a:cubicBezTo>
                  <a:cubicBezTo>
                    <a:pt x="676" y="637"/>
                    <a:pt x="796" y="379"/>
                    <a:pt x="716" y="200"/>
                  </a:cubicBezTo>
                  <a:cubicBezTo>
                    <a:pt x="673" y="84"/>
                    <a:pt x="526" y="1"/>
                    <a:pt x="3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0"/>
            <p:cNvSpPr/>
            <p:nvPr/>
          </p:nvSpPr>
          <p:spPr>
            <a:xfrm>
              <a:off x="649591" y="4532660"/>
              <a:ext cx="41973" cy="35932"/>
            </a:xfrm>
            <a:custGeom>
              <a:rect b="b" l="l" r="r" t="t"/>
              <a:pathLst>
                <a:path extrusionOk="0" h="904" w="1056">
                  <a:moveTo>
                    <a:pt x="113" y="0"/>
                  </a:moveTo>
                  <a:cubicBezTo>
                    <a:pt x="41" y="0"/>
                    <a:pt x="1" y="14"/>
                    <a:pt x="1" y="28"/>
                  </a:cubicBezTo>
                  <a:cubicBezTo>
                    <a:pt x="1" y="88"/>
                    <a:pt x="319" y="88"/>
                    <a:pt x="618" y="327"/>
                  </a:cubicBezTo>
                  <a:cubicBezTo>
                    <a:pt x="916" y="585"/>
                    <a:pt x="996" y="903"/>
                    <a:pt x="1015" y="903"/>
                  </a:cubicBezTo>
                  <a:cubicBezTo>
                    <a:pt x="1015" y="903"/>
                    <a:pt x="1055" y="824"/>
                    <a:pt x="1035" y="685"/>
                  </a:cubicBezTo>
                  <a:cubicBezTo>
                    <a:pt x="996" y="545"/>
                    <a:pt x="896" y="386"/>
                    <a:pt x="717" y="227"/>
                  </a:cubicBezTo>
                  <a:cubicBezTo>
                    <a:pt x="558" y="88"/>
                    <a:pt x="379" y="28"/>
                    <a:pt x="220" y="8"/>
                  </a:cubicBezTo>
                  <a:cubicBezTo>
                    <a:pt x="179" y="2"/>
                    <a:pt x="143" y="0"/>
                    <a:pt x="113"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0"/>
            <p:cNvSpPr/>
            <p:nvPr/>
          </p:nvSpPr>
          <p:spPr>
            <a:xfrm>
              <a:off x="626695" y="4571216"/>
              <a:ext cx="41139" cy="24286"/>
            </a:xfrm>
            <a:custGeom>
              <a:rect b="b" l="l" r="r" t="t"/>
              <a:pathLst>
                <a:path extrusionOk="0" h="611" w="1035">
                  <a:moveTo>
                    <a:pt x="173" y="0"/>
                  </a:moveTo>
                  <a:cubicBezTo>
                    <a:pt x="68" y="0"/>
                    <a:pt x="0" y="23"/>
                    <a:pt x="0" y="33"/>
                  </a:cubicBezTo>
                  <a:cubicBezTo>
                    <a:pt x="0" y="53"/>
                    <a:pt x="279" y="53"/>
                    <a:pt x="557" y="232"/>
                  </a:cubicBezTo>
                  <a:cubicBezTo>
                    <a:pt x="825" y="366"/>
                    <a:pt x="964" y="611"/>
                    <a:pt x="992" y="611"/>
                  </a:cubicBezTo>
                  <a:cubicBezTo>
                    <a:pt x="993" y="611"/>
                    <a:pt x="994" y="611"/>
                    <a:pt x="995" y="610"/>
                  </a:cubicBezTo>
                  <a:cubicBezTo>
                    <a:pt x="1034" y="610"/>
                    <a:pt x="935" y="311"/>
                    <a:pt x="617" y="132"/>
                  </a:cubicBezTo>
                  <a:cubicBezTo>
                    <a:pt x="450" y="28"/>
                    <a:pt x="289" y="0"/>
                    <a:pt x="173"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0"/>
            <p:cNvSpPr/>
            <p:nvPr/>
          </p:nvSpPr>
          <p:spPr>
            <a:xfrm>
              <a:off x="671731" y="4496091"/>
              <a:ext cx="59343" cy="40900"/>
            </a:xfrm>
            <a:custGeom>
              <a:rect b="b" l="l" r="r" t="t"/>
              <a:pathLst>
                <a:path extrusionOk="0" h="1029" w="1493">
                  <a:moveTo>
                    <a:pt x="71" y="0"/>
                  </a:moveTo>
                  <a:cubicBezTo>
                    <a:pt x="39" y="0"/>
                    <a:pt x="21" y="5"/>
                    <a:pt x="21" y="13"/>
                  </a:cubicBezTo>
                  <a:cubicBezTo>
                    <a:pt x="1" y="33"/>
                    <a:pt x="419" y="113"/>
                    <a:pt x="817" y="411"/>
                  </a:cubicBezTo>
                  <a:cubicBezTo>
                    <a:pt x="1204" y="663"/>
                    <a:pt x="1422" y="1028"/>
                    <a:pt x="1451" y="1028"/>
                  </a:cubicBezTo>
                  <a:cubicBezTo>
                    <a:pt x="1452" y="1028"/>
                    <a:pt x="1453" y="1028"/>
                    <a:pt x="1453" y="1028"/>
                  </a:cubicBezTo>
                  <a:cubicBezTo>
                    <a:pt x="1493" y="1028"/>
                    <a:pt x="1314" y="610"/>
                    <a:pt x="896" y="312"/>
                  </a:cubicBezTo>
                  <a:cubicBezTo>
                    <a:pt x="548" y="74"/>
                    <a:pt x="199" y="0"/>
                    <a:pt x="71"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0"/>
            <p:cNvSpPr/>
            <p:nvPr/>
          </p:nvSpPr>
          <p:spPr>
            <a:xfrm>
              <a:off x="691526" y="4449226"/>
              <a:ext cx="60138" cy="19794"/>
            </a:xfrm>
            <a:custGeom>
              <a:rect b="b" l="l" r="r" t="t"/>
              <a:pathLst>
                <a:path extrusionOk="0" h="498" w="1513">
                  <a:moveTo>
                    <a:pt x="365" y="1"/>
                  </a:moveTo>
                  <a:cubicBezTo>
                    <a:pt x="146" y="1"/>
                    <a:pt x="0" y="46"/>
                    <a:pt x="0" y="58"/>
                  </a:cubicBezTo>
                  <a:cubicBezTo>
                    <a:pt x="0" y="98"/>
                    <a:pt x="358" y="58"/>
                    <a:pt x="756" y="198"/>
                  </a:cubicBezTo>
                  <a:cubicBezTo>
                    <a:pt x="1173" y="311"/>
                    <a:pt x="1446" y="497"/>
                    <a:pt x="1488" y="497"/>
                  </a:cubicBezTo>
                  <a:cubicBezTo>
                    <a:pt x="1490" y="497"/>
                    <a:pt x="1491" y="497"/>
                    <a:pt x="1492" y="496"/>
                  </a:cubicBezTo>
                  <a:cubicBezTo>
                    <a:pt x="1512" y="456"/>
                    <a:pt x="1253" y="198"/>
                    <a:pt x="796" y="58"/>
                  </a:cubicBezTo>
                  <a:cubicBezTo>
                    <a:pt x="637" y="15"/>
                    <a:pt x="489" y="1"/>
                    <a:pt x="36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0"/>
            <p:cNvSpPr/>
            <p:nvPr/>
          </p:nvSpPr>
          <p:spPr>
            <a:xfrm>
              <a:off x="705756" y="4382647"/>
              <a:ext cx="62483" cy="19913"/>
            </a:xfrm>
            <a:custGeom>
              <a:rect b="b" l="l" r="r" t="t"/>
              <a:pathLst>
                <a:path extrusionOk="0" h="501" w="1572">
                  <a:moveTo>
                    <a:pt x="574" y="1"/>
                  </a:moveTo>
                  <a:cubicBezTo>
                    <a:pt x="442" y="1"/>
                    <a:pt x="325" y="18"/>
                    <a:pt x="239" y="42"/>
                  </a:cubicBezTo>
                  <a:cubicBezTo>
                    <a:pt x="80" y="102"/>
                    <a:pt x="0" y="142"/>
                    <a:pt x="0" y="182"/>
                  </a:cubicBezTo>
                  <a:cubicBezTo>
                    <a:pt x="0" y="187"/>
                    <a:pt x="6" y="189"/>
                    <a:pt x="18" y="189"/>
                  </a:cubicBezTo>
                  <a:cubicBezTo>
                    <a:pt x="71" y="189"/>
                    <a:pt x="238" y="145"/>
                    <a:pt x="460" y="145"/>
                  </a:cubicBezTo>
                  <a:cubicBezTo>
                    <a:pt x="562" y="145"/>
                    <a:pt x="676" y="154"/>
                    <a:pt x="796" y="182"/>
                  </a:cubicBezTo>
                  <a:cubicBezTo>
                    <a:pt x="1238" y="239"/>
                    <a:pt x="1513" y="501"/>
                    <a:pt x="1549" y="501"/>
                  </a:cubicBezTo>
                  <a:cubicBezTo>
                    <a:pt x="1550" y="501"/>
                    <a:pt x="1551" y="501"/>
                    <a:pt x="1552" y="500"/>
                  </a:cubicBezTo>
                  <a:cubicBezTo>
                    <a:pt x="1572" y="480"/>
                    <a:pt x="1532" y="400"/>
                    <a:pt x="1373" y="281"/>
                  </a:cubicBezTo>
                  <a:cubicBezTo>
                    <a:pt x="1254" y="182"/>
                    <a:pt x="1055" y="82"/>
                    <a:pt x="836" y="23"/>
                  </a:cubicBezTo>
                  <a:cubicBezTo>
                    <a:pt x="745" y="7"/>
                    <a:pt x="656" y="1"/>
                    <a:pt x="574"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0"/>
            <p:cNvSpPr/>
            <p:nvPr/>
          </p:nvSpPr>
          <p:spPr>
            <a:xfrm>
              <a:off x="712076" y="4332643"/>
              <a:ext cx="71188" cy="44120"/>
            </a:xfrm>
            <a:custGeom>
              <a:rect b="b" l="l" r="r" t="t"/>
              <a:pathLst>
                <a:path extrusionOk="0" h="1110" w="1791">
                  <a:moveTo>
                    <a:pt x="244" y="130"/>
                  </a:moveTo>
                  <a:cubicBezTo>
                    <a:pt x="262" y="130"/>
                    <a:pt x="280" y="134"/>
                    <a:pt x="299" y="147"/>
                  </a:cubicBezTo>
                  <a:cubicBezTo>
                    <a:pt x="418" y="186"/>
                    <a:pt x="518" y="286"/>
                    <a:pt x="597" y="385"/>
                  </a:cubicBezTo>
                  <a:cubicBezTo>
                    <a:pt x="711" y="520"/>
                    <a:pt x="791" y="647"/>
                    <a:pt x="849" y="755"/>
                  </a:cubicBezTo>
                  <a:lnTo>
                    <a:pt x="849" y="755"/>
                  </a:lnTo>
                  <a:cubicBezTo>
                    <a:pt x="826" y="803"/>
                    <a:pt x="808" y="847"/>
                    <a:pt x="796" y="883"/>
                  </a:cubicBezTo>
                  <a:cubicBezTo>
                    <a:pt x="783" y="918"/>
                    <a:pt x="773" y="948"/>
                    <a:pt x="765" y="974"/>
                  </a:cubicBezTo>
                  <a:lnTo>
                    <a:pt x="765" y="974"/>
                  </a:lnTo>
                  <a:cubicBezTo>
                    <a:pt x="457" y="920"/>
                    <a:pt x="194" y="643"/>
                    <a:pt x="120" y="365"/>
                  </a:cubicBezTo>
                  <a:cubicBezTo>
                    <a:pt x="100" y="286"/>
                    <a:pt x="120" y="206"/>
                    <a:pt x="140" y="167"/>
                  </a:cubicBezTo>
                  <a:cubicBezTo>
                    <a:pt x="167" y="153"/>
                    <a:pt x="204" y="130"/>
                    <a:pt x="244" y="130"/>
                  </a:cubicBezTo>
                  <a:close/>
                  <a:moveTo>
                    <a:pt x="1492" y="206"/>
                  </a:moveTo>
                  <a:cubicBezTo>
                    <a:pt x="1572" y="206"/>
                    <a:pt x="1612" y="246"/>
                    <a:pt x="1632" y="286"/>
                  </a:cubicBezTo>
                  <a:cubicBezTo>
                    <a:pt x="1671" y="346"/>
                    <a:pt x="1671" y="405"/>
                    <a:pt x="1632" y="485"/>
                  </a:cubicBezTo>
                  <a:cubicBezTo>
                    <a:pt x="1546" y="743"/>
                    <a:pt x="1281" y="971"/>
                    <a:pt x="980" y="990"/>
                  </a:cubicBezTo>
                  <a:lnTo>
                    <a:pt x="980" y="990"/>
                  </a:lnTo>
                  <a:cubicBezTo>
                    <a:pt x="971" y="956"/>
                    <a:pt x="957" y="913"/>
                    <a:pt x="935" y="863"/>
                  </a:cubicBezTo>
                  <a:cubicBezTo>
                    <a:pt x="931" y="828"/>
                    <a:pt x="923" y="791"/>
                    <a:pt x="911" y="752"/>
                  </a:cubicBezTo>
                  <a:lnTo>
                    <a:pt x="911" y="752"/>
                  </a:lnTo>
                  <a:cubicBezTo>
                    <a:pt x="972" y="650"/>
                    <a:pt x="1055" y="531"/>
                    <a:pt x="1174" y="405"/>
                  </a:cubicBezTo>
                  <a:cubicBezTo>
                    <a:pt x="1274" y="346"/>
                    <a:pt x="1373" y="246"/>
                    <a:pt x="1492" y="206"/>
                  </a:cubicBezTo>
                  <a:close/>
                  <a:moveTo>
                    <a:pt x="878" y="812"/>
                  </a:moveTo>
                  <a:cubicBezTo>
                    <a:pt x="914" y="884"/>
                    <a:pt x="938" y="945"/>
                    <a:pt x="956" y="991"/>
                  </a:cubicBezTo>
                  <a:lnTo>
                    <a:pt x="956" y="991"/>
                  </a:lnTo>
                  <a:cubicBezTo>
                    <a:pt x="951" y="991"/>
                    <a:pt x="946" y="991"/>
                    <a:pt x="940" y="991"/>
                  </a:cubicBezTo>
                  <a:cubicBezTo>
                    <a:pt x="906" y="991"/>
                    <a:pt x="871" y="988"/>
                    <a:pt x="836" y="982"/>
                  </a:cubicBezTo>
                  <a:cubicBezTo>
                    <a:pt x="824" y="981"/>
                    <a:pt x="811" y="980"/>
                    <a:pt x="799" y="979"/>
                  </a:cubicBezTo>
                  <a:lnTo>
                    <a:pt x="799" y="979"/>
                  </a:lnTo>
                  <a:cubicBezTo>
                    <a:pt x="818" y="933"/>
                    <a:pt x="843" y="876"/>
                    <a:pt x="878" y="812"/>
                  </a:cubicBezTo>
                  <a:close/>
                  <a:moveTo>
                    <a:pt x="285" y="0"/>
                  </a:moveTo>
                  <a:cubicBezTo>
                    <a:pt x="218" y="0"/>
                    <a:pt x="126" y="26"/>
                    <a:pt x="80" y="87"/>
                  </a:cubicBezTo>
                  <a:cubicBezTo>
                    <a:pt x="0" y="167"/>
                    <a:pt x="0" y="266"/>
                    <a:pt x="20" y="365"/>
                  </a:cubicBezTo>
                  <a:cubicBezTo>
                    <a:pt x="94" y="713"/>
                    <a:pt x="369" y="1010"/>
                    <a:pt x="738" y="1087"/>
                  </a:cubicBezTo>
                  <a:lnTo>
                    <a:pt x="738" y="1087"/>
                  </a:lnTo>
                  <a:cubicBezTo>
                    <a:pt x="736" y="1097"/>
                    <a:pt x="736" y="1101"/>
                    <a:pt x="736" y="1101"/>
                  </a:cubicBezTo>
                  <a:cubicBezTo>
                    <a:pt x="741" y="1101"/>
                    <a:pt x="746" y="1097"/>
                    <a:pt x="751" y="1089"/>
                  </a:cubicBezTo>
                  <a:lnTo>
                    <a:pt x="751" y="1089"/>
                  </a:lnTo>
                  <a:cubicBezTo>
                    <a:pt x="779" y="1095"/>
                    <a:pt x="807" y="1099"/>
                    <a:pt x="836" y="1101"/>
                  </a:cubicBezTo>
                  <a:cubicBezTo>
                    <a:pt x="876" y="1107"/>
                    <a:pt x="915" y="1110"/>
                    <a:pt x="954" y="1110"/>
                  </a:cubicBezTo>
                  <a:cubicBezTo>
                    <a:pt x="1344" y="1110"/>
                    <a:pt x="1681" y="848"/>
                    <a:pt x="1771" y="505"/>
                  </a:cubicBezTo>
                  <a:cubicBezTo>
                    <a:pt x="1791" y="425"/>
                    <a:pt x="1791" y="346"/>
                    <a:pt x="1731" y="246"/>
                  </a:cubicBezTo>
                  <a:cubicBezTo>
                    <a:pt x="1696" y="159"/>
                    <a:pt x="1617" y="103"/>
                    <a:pt x="1531" y="103"/>
                  </a:cubicBezTo>
                  <a:cubicBezTo>
                    <a:pt x="1518" y="103"/>
                    <a:pt x="1505" y="104"/>
                    <a:pt x="1492" y="107"/>
                  </a:cubicBezTo>
                  <a:cubicBezTo>
                    <a:pt x="1293" y="147"/>
                    <a:pt x="1214" y="266"/>
                    <a:pt x="1114" y="365"/>
                  </a:cubicBezTo>
                  <a:cubicBezTo>
                    <a:pt x="1015" y="476"/>
                    <a:pt x="941" y="586"/>
                    <a:pt x="887" y="682"/>
                  </a:cubicBezTo>
                  <a:lnTo>
                    <a:pt x="887" y="682"/>
                  </a:lnTo>
                  <a:cubicBezTo>
                    <a:pt x="841" y="564"/>
                    <a:pt x="767" y="435"/>
                    <a:pt x="677" y="306"/>
                  </a:cubicBezTo>
                  <a:cubicBezTo>
                    <a:pt x="597" y="206"/>
                    <a:pt x="518" y="87"/>
                    <a:pt x="339" y="7"/>
                  </a:cubicBezTo>
                  <a:cubicBezTo>
                    <a:pt x="325" y="3"/>
                    <a:pt x="306" y="0"/>
                    <a:pt x="285"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0"/>
            <p:cNvSpPr/>
            <p:nvPr/>
          </p:nvSpPr>
          <p:spPr>
            <a:xfrm>
              <a:off x="1329617" y="4474626"/>
              <a:ext cx="31679" cy="28101"/>
            </a:xfrm>
            <a:custGeom>
              <a:rect b="b" l="l" r="r" t="t"/>
              <a:pathLst>
                <a:path extrusionOk="0" h="707" w="797">
                  <a:moveTo>
                    <a:pt x="390" y="1"/>
                  </a:moveTo>
                  <a:cubicBezTo>
                    <a:pt x="358" y="1"/>
                    <a:pt x="327" y="6"/>
                    <a:pt x="299" y="16"/>
                  </a:cubicBezTo>
                  <a:cubicBezTo>
                    <a:pt x="120" y="76"/>
                    <a:pt x="1" y="275"/>
                    <a:pt x="60" y="454"/>
                  </a:cubicBezTo>
                  <a:cubicBezTo>
                    <a:pt x="94" y="587"/>
                    <a:pt x="239" y="707"/>
                    <a:pt x="390" y="707"/>
                  </a:cubicBezTo>
                  <a:cubicBezTo>
                    <a:pt x="420" y="707"/>
                    <a:pt x="449" y="702"/>
                    <a:pt x="478" y="692"/>
                  </a:cubicBezTo>
                  <a:cubicBezTo>
                    <a:pt x="657" y="653"/>
                    <a:pt x="796" y="414"/>
                    <a:pt x="757" y="255"/>
                  </a:cubicBezTo>
                  <a:cubicBezTo>
                    <a:pt x="707" y="107"/>
                    <a:pt x="537" y="1"/>
                    <a:pt x="39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0"/>
            <p:cNvSpPr/>
            <p:nvPr/>
          </p:nvSpPr>
          <p:spPr>
            <a:xfrm>
              <a:off x="1422908" y="4488379"/>
              <a:ext cx="34819" cy="20947"/>
            </a:xfrm>
            <a:custGeom>
              <a:rect b="b" l="l" r="r" t="t"/>
              <a:pathLst>
                <a:path extrusionOk="0" h="527" w="876">
                  <a:moveTo>
                    <a:pt x="734" y="1"/>
                  </a:moveTo>
                  <a:cubicBezTo>
                    <a:pt x="634" y="1"/>
                    <a:pt x="486" y="24"/>
                    <a:pt x="339" y="108"/>
                  </a:cubicBezTo>
                  <a:cubicBezTo>
                    <a:pt x="61" y="247"/>
                    <a:pt x="1" y="525"/>
                    <a:pt x="41" y="525"/>
                  </a:cubicBezTo>
                  <a:cubicBezTo>
                    <a:pt x="44" y="526"/>
                    <a:pt x="46" y="527"/>
                    <a:pt x="49" y="527"/>
                  </a:cubicBezTo>
                  <a:cubicBezTo>
                    <a:pt x="110" y="527"/>
                    <a:pt x="210" y="341"/>
                    <a:pt x="419" y="227"/>
                  </a:cubicBezTo>
                  <a:cubicBezTo>
                    <a:pt x="638" y="108"/>
                    <a:pt x="856" y="68"/>
                    <a:pt x="856" y="28"/>
                  </a:cubicBezTo>
                  <a:cubicBezTo>
                    <a:pt x="875" y="19"/>
                    <a:pt x="823" y="1"/>
                    <a:pt x="734"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0"/>
            <p:cNvSpPr/>
            <p:nvPr/>
          </p:nvSpPr>
          <p:spPr>
            <a:xfrm>
              <a:off x="1470369" y="4504279"/>
              <a:ext cx="24564" cy="27942"/>
            </a:xfrm>
            <a:custGeom>
              <a:rect b="b" l="l" r="r" t="t"/>
              <a:pathLst>
                <a:path extrusionOk="0" h="703" w="618">
                  <a:moveTo>
                    <a:pt x="567" y="1"/>
                  </a:moveTo>
                  <a:cubicBezTo>
                    <a:pt x="485" y="1"/>
                    <a:pt x="316" y="65"/>
                    <a:pt x="199" y="225"/>
                  </a:cubicBezTo>
                  <a:cubicBezTo>
                    <a:pt x="1" y="444"/>
                    <a:pt x="20" y="702"/>
                    <a:pt x="60" y="702"/>
                  </a:cubicBezTo>
                  <a:cubicBezTo>
                    <a:pt x="100" y="702"/>
                    <a:pt x="140" y="503"/>
                    <a:pt x="299" y="324"/>
                  </a:cubicBezTo>
                  <a:cubicBezTo>
                    <a:pt x="438" y="145"/>
                    <a:pt x="617" y="66"/>
                    <a:pt x="617" y="26"/>
                  </a:cubicBezTo>
                  <a:cubicBezTo>
                    <a:pt x="617" y="10"/>
                    <a:pt x="598" y="1"/>
                    <a:pt x="567"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0"/>
            <p:cNvSpPr/>
            <p:nvPr/>
          </p:nvSpPr>
          <p:spPr>
            <a:xfrm>
              <a:off x="1512264" y="4519940"/>
              <a:ext cx="19834" cy="29652"/>
            </a:xfrm>
            <a:custGeom>
              <a:rect b="b" l="l" r="r" t="t"/>
              <a:pathLst>
                <a:path extrusionOk="0" h="746" w="499">
                  <a:moveTo>
                    <a:pt x="455" y="0"/>
                  </a:moveTo>
                  <a:cubicBezTo>
                    <a:pt x="391" y="0"/>
                    <a:pt x="224" y="91"/>
                    <a:pt x="140" y="308"/>
                  </a:cubicBezTo>
                  <a:cubicBezTo>
                    <a:pt x="1" y="547"/>
                    <a:pt x="61" y="746"/>
                    <a:pt x="100" y="746"/>
                  </a:cubicBezTo>
                  <a:cubicBezTo>
                    <a:pt x="140" y="746"/>
                    <a:pt x="160" y="567"/>
                    <a:pt x="279" y="368"/>
                  </a:cubicBezTo>
                  <a:cubicBezTo>
                    <a:pt x="379" y="169"/>
                    <a:pt x="498" y="30"/>
                    <a:pt x="478" y="10"/>
                  </a:cubicBezTo>
                  <a:cubicBezTo>
                    <a:pt x="475" y="4"/>
                    <a:pt x="467" y="0"/>
                    <a:pt x="455"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0"/>
            <p:cNvSpPr/>
            <p:nvPr/>
          </p:nvSpPr>
          <p:spPr>
            <a:xfrm>
              <a:off x="1415793" y="4441952"/>
              <a:ext cx="39549" cy="8387"/>
            </a:xfrm>
            <a:custGeom>
              <a:rect b="b" l="l" r="r" t="t"/>
              <a:pathLst>
                <a:path extrusionOk="0" h="211" w="995">
                  <a:moveTo>
                    <a:pt x="549" y="0"/>
                  </a:moveTo>
                  <a:cubicBezTo>
                    <a:pt x="526" y="0"/>
                    <a:pt x="503" y="1"/>
                    <a:pt x="478" y="3"/>
                  </a:cubicBezTo>
                  <a:cubicBezTo>
                    <a:pt x="200" y="3"/>
                    <a:pt x="1" y="182"/>
                    <a:pt x="21" y="202"/>
                  </a:cubicBezTo>
                  <a:cubicBezTo>
                    <a:pt x="24" y="208"/>
                    <a:pt x="32" y="211"/>
                    <a:pt x="45" y="211"/>
                  </a:cubicBezTo>
                  <a:cubicBezTo>
                    <a:pt x="109" y="211"/>
                    <a:pt x="283" y="142"/>
                    <a:pt x="498" y="142"/>
                  </a:cubicBezTo>
                  <a:cubicBezTo>
                    <a:pt x="526" y="140"/>
                    <a:pt x="553" y="139"/>
                    <a:pt x="580" y="139"/>
                  </a:cubicBezTo>
                  <a:cubicBezTo>
                    <a:pt x="717" y="139"/>
                    <a:pt x="834" y="164"/>
                    <a:pt x="906" y="164"/>
                  </a:cubicBezTo>
                  <a:cubicBezTo>
                    <a:pt x="940" y="164"/>
                    <a:pt x="964" y="159"/>
                    <a:pt x="976" y="142"/>
                  </a:cubicBezTo>
                  <a:cubicBezTo>
                    <a:pt x="994" y="105"/>
                    <a:pt x="826" y="0"/>
                    <a:pt x="549"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0"/>
            <p:cNvSpPr/>
            <p:nvPr/>
          </p:nvSpPr>
          <p:spPr>
            <a:xfrm>
              <a:off x="1281402" y="4343971"/>
              <a:ext cx="175565" cy="32474"/>
            </a:xfrm>
            <a:custGeom>
              <a:rect b="b" l="l" r="r" t="t"/>
              <a:pathLst>
                <a:path extrusionOk="0" h="817" w="4417">
                  <a:moveTo>
                    <a:pt x="4416" y="1"/>
                  </a:moveTo>
                  <a:lnTo>
                    <a:pt x="0" y="61"/>
                  </a:lnTo>
                  <a:lnTo>
                    <a:pt x="0" y="797"/>
                  </a:lnTo>
                  <a:lnTo>
                    <a:pt x="4396" y="816"/>
                  </a:lnTo>
                  <a:lnTo>
                    <a:pt x="4416"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0"/>
            <p:cNvSpPr/>
            <p:nvPr/>
          </p:nvSpPr>
          <p:spPr>
            <a:xfrm>
              <a:off x="1400768" y="4381931"/>
              <a:ext cx="55408" cy="30327"/>
            </a:xfrm>
            <a:custGeom>
              <a:rect b="b" l="l" r="r" t="t"/>
              <a:pathLst>
                <a:path extrusionOk="0" h="763" w="1394">
                  <a:moveTo>
                    <a:pt x="307" y="172"/>
                  </a:moveTo>
                  <a:cubicBezTo>
                    <a:pt x="337" y="172"/>
                    <a:pt x="374" y="182"/>
                    <a:pt x="419" y="200"/>
                  </a:cubicBezTo>
                  <a:cubicBezTo>
                    <a:pt x="498" y="220"/>
                    <a:pt x="598" y="239"/>
                    <a:pt x="677" y="259"/>
                  </a:cubicBezTo>
                  <a:cubicBezTo>
                    <a:pt x="817" y="339"/>
                    <a:pt x="976" y="418"/>
                    <a:pt x="1075" y="498"/>
                  </a:cubicBezTo>
                  <a:cubicBezTo>
                    <a:pt x="1177" y="570"/>
                    <a:pt x="1253" y="646"/>
                    <a:pt x="1306" y="699"/>
                  </a:cubicBezTo>
                  <a:lnTo>
                    <a:pt x="1306" y="699"/>
                  </a:lnTo>
                  <a:cubicBezTo>
                    <a:pt x="1236" y="688"/>
                    <a:pt x="1119" y="674"/>
                    <a:pt x="996" y="637"/>
                  </a:cubicBezTo>
                  <a:cubicBezTo>
                    <a:pt x="876" y="598"/>
                    <a:pt x="717" y="538"/>
                    <a:pt x="578" y="458"/>
                  </a:cubicBezTo>
                  <a:cubicBezTo>
                    <a:pt x="478" y="438"/>
                    <a:pt x="399" y="399"/>
                    <a:pt x="339" y="339"/>
                  </a:cubicBezTo>
                  <a:cubicBezTo>
                    <a:pt x="279" y="319"/>
                    <a:pt x="260" y="299"/>
                    <a:pt x="220" y="259"/>
                  </a:cubicBezTo>
                  <a:lnTo>
                    <a:pt x="220" y="220"/>
                  </a:lnTo>
                  <a:cubicBezTo>
                    <a:pt x="242" y="187"/>
                    <a:pt x="270" y="172"/>
                    <a:pt x="307" y="172"/>
                  </a:cubicBezTo>
                  <a:close/>
                  <a:moveTo>
                    <a:pt x="260" y="1"/>
                  </a:moveTo>
                  <a:cubicBezTo>
                    <a:pt x="180" y="1"/>
                    <a:pt x="100" y="21"/>
                    <a:pt x="61" y="100"/>
                  </a:cubicBezTo>
                  <a:cubicBezTo>
                    <a:pt x="1" y="140"/>
                    <a:pt x="21" y="259"/>
                    <a:pt x="81" y="319"/>
                  </a:cubicBezTo>
                  <a:cubicBezTo>
                    <a:pt x="100" y="359"/>
                    <a:pt x="160" y="399"/>
                    <a:pt x="200" y="418"/>
                  </a:cubicBezTo>
                  <a:cubicBezTo>
                    <a:pt x="279" y="498"/>
                    <a:pt x="379" y="518"/>
                    <a:pt x="459" y="558"/>
                  </a:cubicBezTo>
                  <a:cubicBezTo>
                    <a:pt x="618" y="637"/>
                    <a:pt x="777" y="697"/>
                    <a:pt x="916" y="717"/>
                  </a:cubicBezTo>
                  <a:cubicBezTo>
                    <a:pt x="1034" y="734"/>
                    <a:pt x="1134" y="740"/>
                    <a:pt x="1210" y="740"/>
                  </a:cubicBezTo>
                  <a:cubicBezTo>
                    <a:pt x="1267" y="740"/>
                    <a:pt x="1311" y="736"/>
                    <a:pt x="1339" y="731"/>
                  </a:cubicBezTo>
                  <a:lnTo>
                    <a:pt x="1339" y="731"/>
                  </a:lnTo>
                  <a:cubicBezTo>
                    <a:pt x="1360" y="751"/>
                    <a:pt x="1375" y="763"/>
                    <a:pt x="1384" y="763"/>
                  </a:cubicBezTo>
                  <a:cubicBezTo>
                    <a:pt x="1388" y="763"/>
                    <a:pt x="1391" y="761"/>
                    <a:pt x="1393" y="757"/>
                  </a:cubicBezTo>
                  <a:cubicBezTo>
                    <a:pt x="1393" y="737"/>
                    <a:pt x="1314" y="598"/>
                    <a:pt x="1115" y="399"/>
                  </a:cubicBezTo>
                  <a:cubicBezTo>
                    <a:pt x="996" y="299"/>
                    <a:pt x="876" y="200"/>
                    <a:pt x="697" y="120"/>
                  </a:cubicBezTo>
                  <a:cubicBezTo>
                    <a:pt x="618" y="60"/>
                    <a:pt x="538" y="41"/>
                    <a:pt x="419" y="21"/>
                  </a:cubicBezTo>
                  <a:cubicBezTo>
                    <a:pt x="379" y="1"/>
                    <a:pt x="319" y="1"/>
                    <a:pt x="260"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0"/>
            <p:cNvSpPr/>
            <p:nvPr/>
          </p:nvSpPr>
          <p:spPr>
            <a:xfrm>
              <a:off x="1448228" y="4356651"/>
              <a:ext cx="30089" cy="56958"/>
            </a:xfrm>
            <a:custGeom>
              <a:rect b="b" l="l" r="r" t="t"/>
              <a:pathLst>
                <a:path extrusionOk="0" h="1433" w="757">
                  <a:moveTo>
                    <a:pt x="478" y="0"/>
                  </a:moveTo>
                  <a:cubicBezTo>
                    <a:pt x="299" y="40"/>
                    <a:pt x="219" y="139"/>
                    <a:pt x="180" y="239"/>
                  </a:cubicBezTo>
                  <a:cubicBezTo>
                    <a:pt x="120" y="318"/>
                    <a:pt x="80" y="398"/>
                    <a:pt x="60" y="497"/>
                  </a:cubicBezTo>
                  <a:cubicBezTo>
                    <a:pt x="1" y="696"/>
                    <a:pt x="1" y="856"/>
                    <a:pt x="1" y="995"/>
                  </a:cubicBezTo>
                  <a:cubicBezTo>
                    <a:pt x="20" y="1273"/>
                    <a:pt x="100" y="1432"/>
                    <a:pt x="120" y="1432"/>
                  </a:cubicBezTo>
                  <a:cubicBezTo>
                    <a:pt x="160" y="1432"/>
                    <a:pt x="100" y="1253"/>
                    <a:pt x="160" y="1035"/>
                  </a:cubicBezTo>
                  <a:cubicBezTo>
                    <a:pt x="180" y="895"/>
                    <a:pt x="199" y="756"/>
                    <a:pt x="259" y="577"/>
                  </a:cubicBezTo>
                  <a:cubicBezTo>
                    <a:pt x="279" y="497"/>
                    <a:pt x="299" y="398"/>
                    <a:pt x="359" y="338"/>
                  </a:cubicBezTo>
                  <a:cubicBezTo>
                    <a:pt x="379" y="259"/>
                    <a:pt x="458" y="179"/>
                    <a:pt x="498" y="179"/>
                  </a:cubicBezTo>
                  <a:cubicBezTo>
                    <a:pt x="518" y="179"/>
                    <a:pt x="558" y="259"/>
                    <a:pt x="577" y="358"/>
                  </a:cubicBezTo>
                  <a:lnTo>
                    <a:pt x="577" y="597"/>
                  </a:lnTo>
                  <a:cubicBezTo>
                    <a:pt x="558" y="776"/>
                    <a:pt x="498" y="935"/>
                    <a:pt x="418" y="1035"/>
                  </a:cubicBezTo>
                  <a:cubicBezTo>
                    <a:pt x="299" y="1253"/>
                    <a:pt x="140" y="1333"/>
                    <a:pt x="160" y="1353"/>
                  </a:cubicBezTo>
                  <a:cubicBezTo>
                    <a:pt x="180" y="1353"/>
                    <a:pt x="359" y="1293"/>
                    <a:pt x="518" y="1074"/>
                  </a:cubicBezTo>
                  <a:cubicBezTo>
                    <a:pt x="617" y="955"/>
                    <a:pt x="697" y="796"/>
                    <a:pt x="717" y="597"/>
                  </a:cubicBezTo>
                  <a:cubicBezTo>
                    <a:pt x="756" y="497"/>
                    <a:pt x="756" y="398"/>
                    <a:pt x="717" y="299"/>
                  </a:cubicBezTo>
                  <a:cubicBezTo>
                    <a:pt x="697" y="259"/>
                    <a:pt x="697" y="179"/>
                    <a:pt x="677" y="139"/>
                  </a:cubicBezTo>
                  <a:cubicBezTo>
                    <a:pt x="657" y="80"/>
                    <a:pt x="577" y="0"/>
                    <a:pt x="478"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0"/>
            <p:cNvSpPr/>
            <p:nvPr/>
          </p:nvSpPr>
          <p:spPr>
            <a:xfrm>
              <a:off x="666206" y="2296022"/>
              <a:ext cx="986016" cy="2052720"/>
            </a:xfrm>
            <a:custGeom>
              <a:rect b="b" l="l" r="r" t="t"/>
              <a:pathLst>
                <a:path extrusionOk="0" h="51644" w="24807">
                  <a:moveTo>
                    <a:pt x="11200" y="1"/>
                  </a:moveTo>
                  <a:cubicBezTo>
                    <a:pt x="11200" y="1"/>
                    <a:pt x="8356" y="4477"/>
                    <a:pt x="7958" y="6187"/>
                  </a:cubicBezTo>
                  <a:cubicBezTo>
                    <a:pt x="7600" y="7739"/>
                    <a:pt x="1393" y="41059"/>
                    <a:pt x="140" y="47962"/>
                  </a:cubicBezTo>
                  <a:cubicBezTo>
                    <a:pt x="1" y="48678"/>
                    <a:pt x="438" y="49355"/>
                    <a:pt x="1135" y="49593"/>
                  </a:cubicBezTo>
                  <a:lnTo>
                    <a:pt x="6724" y="51264"/>
                  </a:lnTo>
                  <a:cubicBezTo>
                    <a:pt x="6868" y="51311"/>
                    <a:pt x="7012" y="51333"/>
                    <a:pt x="7153" y="51333"/>
                  </a:cubicBezTo>
                  <a:cubicBezTo>
                    <a:pt x="7794" y="51333"/>
                    <a:pt x="8368" y="50878"/>
                    <a:pt x="8515" y="50210"/>
                  </a:cubicBezTo>
                  <a:lnTo>
                    <a:pt x="15418" y="17904"/>
                  </a:lnTo>
                  <a:lnTo>
                    <a:pt x="13408" y="49912"/>
                  </a:lnTo>
                  <a:cubicBezTo>
                    <a:pt x="13370" y="50863"/>
                    <a:pt x="14108" y="51644"/>
                    <a:pt x="15031" y="51644"/>
                  </a:cubicBezTo>
                  <a:cubicBezTo>
                    <a:pt x="15053" y="51644"/>
                    <a:pt x="15076" y="51643"/>
                    <a:pt x="15099" y="51642"/>
                  </a:cubicBezTo>
                  <a:lnTo>
                    <a:pt x="20590" y="51483"/>
                  </a:lnTo>
                  <a:cubicBezTo>
                    <a:pt x="21445" y="51443"/>
                    <a:pt x="22141" y="50787"/>
                    <a:pt x="22181" y="49931"/>
                  </a:cubicBezTo>
                  <a:cubicBezTo>
                    <a:pt x="22658" y="42213"/>
                    <a:pt x="24807" y="7162"/>
                    <a:pt x="24369" y="6068"/>
                  </a:cubicBezTo>
                  <a:cubicBezTo>
                    <a:pt x="23912" y="4835"/>
                    <a:pt x="22619" y="518"/>
                    <a:pt x="22619" y="518"/>
                  </a:cubicBezTo>
                  <a:lnTo>
                    <a:pt x="11200" y="1"/>
                  </a:ln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0"/>
            <p:cNvSpPr/>
            <p:nvPr/>
          </p:nvSpPr>
          <p:spPr>
            <a:xfrm>
              <a:off x="688346" y="4130479"/>
              <a:ext cx="333720" cy="98097"/>
            </a:xfrm>
            <a:custGeom>
              <a:rect b="b" l="l" r="r" t="t"/>
              <a:pathLst>
                <a:path extrusionOk="0" h="2468" w="8396">
                  <a:moveTo>
                    <a:pt x="1" y="1"/>
                  </a:moveTo>
                  <a:cubicBezTo>
                    <a:pt x="1" y="1"/>
                    <a:pt x="120" y="41"/>
                    <a:pt x="319" y="140"/>
                  </a:cubicBezTo>
                  <a:cubicBezTo>
                    <a:pt x="518" y="220"/>
                    <a:pt x="816" y="339"/>
                    <a:pt x="1194" y="498"/>
                  </a:cubicBezTo>
                  <a:cubicBezTo>
                    <a:pt x="1910" y="797"/>
                    <a:pt x="2965" y="1135"/>
                    <a:pt x="4118" y="1493"/>
                  </a:cubicBezTo>
                  <a:cubicBezTo>
                    <a:pt x="5292" y="1811"/>
                    <a:pt x="6366" y="2090"/>
                    <a:pt x="7142" y="2229"/>
                  </a:cubicBezTo>
                  <a:cubicBezTo>
                    <a:pt x="7500" y="2308"/>
                    <a:pt x="7838" y="2388"/>
                    <a:pt x="8057" y="2408"/>
                  </a:cubicBezTo>
                  <a:cubicBezTo>
                    <a:pt x="8276" y="2468"/>
                    <a:pt x="8395" y="2468"/>
                    <a:pt x="8395" y="2468"/>
                  </a:cubicBezTo>
                  <a:cubicBezTo>
                    <a:pt x="8395" y="2468"/>
                    <a:pt x="8296" y="2448"/>
                    <a:pt x="8077" y="2368"/>
                  </a:cubicBezTo>
                  <a:cubicBezTo>
                    <a:pt x="7838" y="2289"/>
                    <a:pt x="7540" y="2209"/>
                    <a:pt x="7162" y="2129"/>
                  </a:cubicBezTo>
                  <a:cubicBezTo>
                    <a:pt x="6386" y="1930"/>
                    <a:pt x="5352" y="1692"/>
                    <a:pt x="4178" y="1334"/>
                  </a:cubicBezTo>
                  <a:cubicBezTo>
                    <a:pt x="3004" y="995"/>
                    <a:pt x="1970" y="637"/>
                    <a:pt x="1214" y="399"/>
                  </a:cubicBezTo>
                  <a:lnTo>
                    <a:pt x="319" y="100"/>
                  </a:lnTo>
                  <a:cubicBezTo>
                    <a:pt x="120" y="21"/>
                    <a:pt x="1" y="1"/>
                    <a:pt x="1"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0"/>
            <p:cNvSpPr/>
            <p:nvPr/>
          </p:nvSpPr>
          <p:spPr>
            <a:xfrm>
              <a:off x="728811" y="4094864"/>
              <a:ext cx="18880" cy="52427"/>
            </a:xfrm>
            <a:custGeom>
              <a:rect b="b" l="l" r="r" t="t"/>
              <a:pathLst>
                <a:path extrusionOk="0" h="1319" w="475">
                  <a:moveTo>
                    <a:pt x="153" y="1"/>
                  </a:moveTo>
                  <a:cubicBezTo>
                    <a:pt x="110" y="1"/>
                    <a:pt x="0" y="312"/>
                    <a:pt x="97" y="698"/>
                  </a:cubicBezTo>
                  <a:cubicBezTo>
                    <a:pt x="171" y="1069"/>
                    <a:pt x="383" y="1319"/>
                    <a:pt x="444" y="1319"/>
                  </a:cubicBezTo>
                  <a:cubicBezTo>
                    <a:pt x="448" y="1319"/>
                    <a:pt x="452" y="1317"/>
                    <a:pt x="455" y="1315"/>
                  </a:cubicBezTo>
                  <a:cubicBezTo>
                    <a:pt x="475" y="1295"/>
                    <a:pt x="296" y="1056"/>
                    <a:pt x="216" y="678"/>
                  </a:cubicBezTo>
                  <a:cubicBezTo>
                    <a:pt x="156" y="320"/>
                    <a:pt x="196" y="2"/>
                    <a:pt x="156" y="2"/>
                  </a:cubicBezTo>
                  <a:cubicBezTo>
                    <a:pt x="155" y="1"/>
                    <a:pt x="154" y="1"/>
                    <a:pt x="153"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0"/>
            <p:cNvSpPr/>
            <p:nvPr/>
          </p:nvSpPr>
          <p:spPr>
            <a:xfrm>
              <a:off x="758742" y="4099674"/>
              <a:ext cx="17409" cy="50638"/>
            </a:xfrm>
            <a:custGeom>
              <a:rect b="b" l="l" r="r" t="t"/>
              <a:pathLst>
                <a:path extrusionOk="0" h="1274" w="438">
                  <a:moveTo>
                    <a:pt x="398" y="0"/>
                  </a:moveTo>
                  <a:cubicBezTo>
                    <a:pt x="338" y="0"/>
                    <a:pt x="299" y="298"/>
                    <a:pt x="199" y="656"/>
                  </a:cubicBezTo>
                  <a:cubicBezTo>
                    <a:pt x="100" y="995"/>
                    <a:pt x="0" y="1253"/>
                    <a:pt x="20" y="1273"/>
                  </a:cubicBezTo>
                  <a:cubicBezTo>
                    <a:pt x="40" y="1273"/>
                    <a:pt x="219" y="1034"/>
                    <a:pt x="318" y="676"/>
                  </a:cubicBezTo>
                  <a:cubicBezTo>
                    <a:pt x="438" y="298"/>
                    <a:pt x="418" y="0"/>
                    <a:pt x="398"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0"/>
            <p:cNvSpPr/>
            <p:nvPr/>
          </p:nvSpPr>
          <p:spPr>
            <a:xfrm>
              <a:off x="1471164" y="4166849"/>
              <a:ext cx="9539" cy="46703"/>
            </a:xfrm>
            <a:custGeom>
              <a:rect b="b" l="l" r="r" t="t"/>
              <a:pathLst>
                <a:path extrusionOk="0" h="1175" w="240">
                  <a:moveTo>
                    <a:pt x="20" y="1"/>
                  </a:moveTo>
                  <a:lnTo>
                    <a:pt x="20" y="1"/>
                  </a:lnTo>
                  <a:cubicBezTo>
                    <a:pt x="0" y="1"/>
                    <a:pt x="20" y="279"/>
                    <a:pt x="40" y="598"/>
                  </a:cubicBezTo>
                  <a:cubicBezTo>
                    <a:pt x="100" y="936"/>
                    <a:pt x="179" y="1175"/>
                    <a:pt x="199" y="1175"/>
                  </a:cubicBezTo>
                  <a:cubicBezTo>
                    <a:pt x="239" y="1175"/>
                    <a:pt x="219" y="896"/>
                    <a:pt x="179" y="578"/>
                  </a:cubicBezTo>
                  <a:cubicBezTo>
                    <a:pt x="120" y="260"/>
                    <a:pt x="40" y="1"/>
                    <a:pt x="20"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0"/>
            <p:cNvSpPr/>
            <p:nvPr/>
          </p:nvSpPr>
          <p:spPr>
            <a:xfrm>
              <a:off x="1495689" y="4154209"/>
              <a:ext cx="4770" cy="49843"/>
            </a:xfrm>
            <a:custGeom>
              <a:rect b="b" l="l" r="r" t="t"/>
              <a:pathLst>
                <a:path extrusionOk="0" h="1254" w="120">
                  <a:moveTo>
                    <a:pt x="80" y="1"/>
                  </a:moveTo>
                  <a:cubicBezTo>
                    <a:pt x="60" y="1"/>
                    <a:pt x="20" y="299"/>
                    <a:pt x="0" y="617"/>
                  </a:cubicBezTo>
                  <a:cubicBezTo>
                    <a:pt x="0" y="975"/>
                    <a:pt x="20" y="1254"/>
                    <a:pt x="60" y="1254"/>
                  </a:cubicBezTo>
                  <a:cubicBezTo>
                    <a:pt x="80" y="1254"/>
                    <a:pt x="119" y="975"/>
                    <a:pt x="119" y="617"/>
                  </a:cubicBezTo>
                  <a:cubicBezTo>
                    <a:pt x="119" y="279"/>
                    <a:pt x="100" y="1"/>
                    <a:pt x="80"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0"/>
            <p:cNvSpPr/>
            <p:nvPr/>
          </p:nvSpPr>
          <p:spPr>
            <a:xfrm>
              <a:off x="1278222" y="2358507"/>
              <a:ext cx="98097" cy="679245"/>
            </a:xfrm>
            <a:custGeom>
              <a:rect b="b" l="l" r="r" t="t"/>
              <a:pathLst>
                <a:path extrusionOk="0" h="17089" w="2468">
                  <a:moveTo>
                    <a:pt x="2467" y="0"/>
                  </a:moveTo>
                  <a:cubicBezTo>
                    <a:pt x="2467" y="0"/>
                    <a:pt x="2467" y="40"/>
                    <a:pt x="2447" y="179"/>
                  </a:cubicBezTo>
                  <a:cubicBezTo>
                    <a:pt x="2428" y="299"/>
                    <a:pt x="2428" y="478"/>
                    <a:pt x="2388" y="677"/>
                  </a:cubicBezTo>
                  <a:cubicBezTo>
                    <a:pt x="2368" y="1114"/>
                    <a:pt x="2328" y="1731"/>
                    <a:pt x="2249" y="2507"/>
                  </a:cubicBezTo>
                  <a:cubicBezTo>
                    <a:pt x="2089" y="4078"/>
                    <a:pt x="1871" y="6207"/>
                    <a:pt x="1532" y="8574"/>
                  </a:cubicBezTo>
                  <a:cubicBezTo>
                    <a:pt x="1174" y="10941"/>
                    <a:pt x="776" y="13050"/>
                    <a:pt x="478" y="14602"/>
                  </a:cubicBezTo>
                  <a:cubicBezTo>
                    <a:pt x="319" y="15338"/>
                    <a:pt x="200" y="15954"/>
                    <a:pt x="140" y="16412"/>
                  </a:cubicBezTo>
                  <a:cubicBezTo>
                    <a:pt x="80" y="16611"/>
                    <a:pt x="60" y="16790"/>
                    <a:pt x="21" y="16909"/>
                  </a:cubicBezTo>
                  <a:cubicBezTo>
                    <a:pt x="1" y="17028"/>
                    <a:pt x="1" y="17088"/>
                    <a:pt x="1" y="17088"/>
                  </a:cubicBezTo>
                  <a:cubicBezTo>
                    <a:pt x="1" y="17088"/>
                    <a:pt x="40" y="17009"/>
                    <a:pt x="60" y="16909"/>
                  </a:cubicBezTo>
                  <a:cubicBezTo>
                    <a:pt x="100" y="16790"/>
                    <a:pt x="140" y="16611"/>
                    <a:pt x="180" y="16412"/>
                  </a:cubicBezTo>
                  <a:cubicBezTo>
                    <a:pt x="279" y="15994"/>
                    <a:pt x="438" y="15357"/>
                    <a:pt x="578" y="14602"/>
                  </a:cubicBezTo>
                  <a:cubicBezTo>
                    <a:pt x="896" y="13070"/>
                    <a:pt x="1294" y="10941"/>
                    <a:pt x="1652" y="8574"/>
                  </a:cubicBezTo>
                  <a:cubicBezTo>
                    <a:pt x="1990" y="6207"/>
                    <a:pt x="2189" y="4078"/>
                    <a:pt x="2308" y="2507"/>
                  </a:cubicBezTo>
                  <a:cubicBezTo>
                    <a:pt x="2388" y="1731"/>
                    <a:pt x="2428" y="1114"/>
                    <a:pt x="2447" y="677"/>
                  </a:cubicBezTo>
                  <a:cubicBezTo>
                    <a:pt x="2467" y="478"/>
                    <a:pt x="2467" y="299"/>
                    <a:pt x="2467" y="179"/>
                  </a:cubicBezTo>
                  <a:lnTo>
                    <a:pt x="2467" y="0"/>
                  </a:ln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0"/>
            <p:cNvSpPr/>
            <p:nvPr/>
          </p:nvSpPr>
          <p:spPr>
            <a:xfrm>
              <a:off x="1085280" y="2344277"/>
              <a:ext cx="489490" cy="17886"/>
            </a:xfrm>
            <a:custGeom>
              <a:rect b="b" l="l" r="r" t="t"/>
              <a:pathLst>
                <a:path extrusionOk="0" h="450" w="12315">
                  <a:moveTo>
                    <a:pt x="1" y="0"/>
                  </a:moveTo>
                  <a:cubicBezTo>
                    <a:pt x="1" y="0"/>
                    <a:pt x="60" y="40"/>
                    <a:pt x="140" y="40"/>
                  </a:cubicBezTo>
                  <a:cubicBezTo>
                    <a:pt x="200" y="60"/>
                    <a:pt x="339" y="60"/>
                    <a:pt x="478" y="80"/>
                  </a:cubicBezTo>
                  <a:cubicBezTo>
                    <a:pt x="777" y="100"/>
                    <a:pt x="1254" y="139"/>
                    <a:pt x="1791" y="179"/>
                  </a:cubicBezTo>
                  <a:cubicBezTo>
                    <a:pt x="2885" y="279"/>
                    <a:pt x="4437" y="358"/>
                    <a:pt x="6148" y="398"/>
                  </a:cubicBezTo>
                  <a:cubicBezTo>
                    <a:pt x="7232" y="436"/>
                    <a:pt x="8253" y="450"/>
                    <a:pt x="9139" y="450"/>
                  </a:cubicBezTo>
                  <a:cubicBezTo>
                    <a:pt x="9650" y="450"/>
                    <a:pt x="10116" y="445"/>
                    <a:pt x="10524" y="438"/>
                  </a:cubicBezTo>
                  <a:cubicBezTo>
                    <a:pt x="11081" y="438"/>
                    <a:pt x="11519" y="438"/>
                    <a:pt x="11837" y="398"/>
                  </a:cubicBezTo>
                  <a:cubicBezTo>
                    <a:pt x="11976" y="378"/>
                    <a:pt x="12096" y="378"/>
                    <a:pt x="12195" y="378"/>
                  </a:cubicBezTo>
                  <a:cubicBezTo>
                    <a:pt x="12275" y="358"/>
                    <a:pt x="12314" y="358"/>
                    <a:pt x="12314" y="358"/>
                  </a:cubicBezTo>
                  <a:cubicBezTo>
                    <a:pt x="12314" y="348"/>
                    <a:pt x="12304" y="343"/>
                    <a:pt x="12282" y="343"/>
                  </a:cubicBezTo>
                  <a:cubicBezTo>
                    <a:pt x="12260" y="343"/>
                    <a:pt x="12225" y="348"/>
                    <a:pt x="12175" y="358"/>
                  </a:cubicBezTo>
                  <a:lnTo>
                    <a:pt x="10504" y="358"/>
                  </a:lnTo>
                  <a:cubicBezTo>
                    <a:pt x="9410" y="358"/>
                    <a:pt x="7839" y="338"/>
                    <a:pt x="6148" y="279"/>
                  </a:cubicBezTo>
                  <a:cubicBezTo>
                    <a:pt x="4457" y="239"/>
                    <a:pt x="2925" y="159"/>
                    <a:pt x="1791" y="100"/>
                  </a:cubicBezTo>
                  <a:cubicBezTo>
                    <a:pt x="1254" y="80"/>
                    <a:pt x="797" y="60"/>
                    <a:pt x="478" y="40"/>
                  </a:cubicBezTo>
                  <a:cubicBezTo>
                    <a:pt x="359" y="0"/>
                    <a:pt x="240" y="0"/>
                    <a:pt x="140"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0"/>
            <p:cNvSpPr/>
            <p:nvPr/>
          </p:nvSpPr>
          <p:spPr>
            <a:xfrm>
              <a:off x="1335937" y="2355327"/>
              <a:ext cx="77547" cy="402523"/>
            </a:xfrm>
            <a:custGeom>
              <a:rect b="b" l="l" r="r" t="t"/>
              <a:pathLst>
                <a:path extrusionOk="0" h="10127" w="1951">
                  <a:moveTo>
                    <a:pt x="1950" y="1"/>
                  </a:moveTo>
                  <a:cubicBezTo>
                    <a:pt x="1950" y="1"/>
                    <a:pt x="1930" y="160"/>
                    <a:pt x="1891" y="418"/>
                  </a:cubicBezTo>
                  <a:cubicBezTo>
                    <a:pt x="1851" y="717"/>
                    <a:pt x="1831" y="1095"/>
                    <a:pt x="1811" y="1572"/>
                  </a:cubicBezTo>
                  <a:cubicBezTo>
                    <a:pt x="1751" y="2547"/>
                    <a:pt x="1692" y="3880"/>
                    <a:pt x="1612" y="5372"/>
                  </a:cubicBezTo>
                  <a:cubicBezTo>
                    <a:pt x="1592" y="6128"/>
                    <a:pt x="1552" y="6824"/>
                    <a:pt x="1513" y="7460"/>
                  </a:cubicBezTo>
                  <a:cubicBezTo>
                    <a:pt x="1453" y="8077"/>
                    <a:pt x="1334" y="8654"/>
                    <a:pt x="1115" y="9072"/>
                  </a:cubicBezTo>
                  <a:cubicBezTo>
                    <a:pt x="896" y="9509"/>
                    <a:pt x="598" y="9768"/>
                    <a:pt x="359" y="9927"/>
                  </a:cubicBezTo>
                  <a:cubicBezTo>
                    <a:pt x="140" y="10066"/>
                    <a:pt x="1" y="10106"/>
                    <a:pt x="1" y="10126"/>
                  </a:cubicBezTo>
                  <a:cubicBezTo>
                    <a:pt x="1" y="10126"/>
                    <a:pt x="21" y="10126"/>
                    <a:pt x="100" y="10106"/>
                  </a:cubicBezTo>
                  <a:cubicBezTo>
                    <a:pt x="160" y="10066"/>
                    <a:pt x="259" y="10046"/>
                    <a:pt x="399" y="9967"/>
                  </a:cubicBezTo>
                  <a:cubicBezTo>
                    <a:pt x="637" y="9828"/>
                    <a:pt x="936" y="9549"/>
                    <a:pt x="1194" y="9131"/>
                  </a:cubicBezTo>
                  <a:cubicBezTo>
                    <a:pt x="1413" y="8674"/>
                    <a:pt x="1552" y="8117"/>
                    <a:pt x="1612" y="7460"/>
                  </a:cubicBezTo>
                  <a:cubicBezTo>
                    <a:pt x="1652" y="6824"/>
                    <a:pt x="1692" y="6128"/>
                    <a:pt x="1731" y="5372"/>
                  </a:cubicBezTo>
                  <a:cubicBezTo>
                    <a:pt x="1811" y="3880"/>
                    <a:pt x="1851" y="2547"/>
                    <a:pt x="1910" y="1572"/>
                  </a:cubicBezTo>
                  <a:cubicBezTo>
                    <a:pt x="1930" y="1095"/>
                    <a:pt x="1950" y="717"/>
                    <a:pt x="1950" y="418"/>
                  </a:cubicBezTo>
                  <a:lnTo>
                    <a:pt x="1950" y="1"/>
                  </a:ln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0"/>
            <p:cNvSpPr/>
            <p:nvPr/>
          </p:nvSpPr>
          <p:spPr>
            <a:xfrm>
              <a:off x="968259" y="2465233"/>
              <a:ext cx="191384" cy="179539"/>
            </a:xfrm>
            <a:custGeom>
              <a:rect b="b" l="l" r="r" t="t"/>
              <a:pathLst>
                <a:path extrusionOk="0" h="4517" w="4815">
                  <a:moveTo>
                    <a:pt x="4815" y="1"/>
                  </a:moveTo>
                  <a:cubicBezTo>
                    <a:pt x="4795" y="1"/>
                    <a:pt x="4795" y="419"/>
                    <a:pt x="4576" y="1035"/>
                  </a:cubicBezTo>
                  <a:cubicBezTo>
                    <a:pt x="4397" y="1652"/>
                    <a:pt x="3979" y="2507"/>
                    <a:pt x="3263" y="3184"/>
                  </a:cubicBezTo>
                  <a:cubicBezTo>
                    <a:pt x="2527" y="3860"/>
                    <a:pt x="1652" y="4198"/>
                    <a:pt x="1035" y="4357"/>
                  </a:cubicBezTo>
                  <a:cubicBezTo>
                    <a:pt x="418" y="4497"/>
                    <a:pt x="1" y="4477"/>
                    <a:pt x="1" y="4497"/>
                  </a:cubicBezTo>
                  <a:cubicBezTo>
                    <a:pt x="1" y="4516"/>
                    <a:pt x="120" y="4516"/>
                    <a:pt x="299" y="4516"/>
                  </a:cubicBezTo>
                  <a:cubicBezTo>
                    <a:pt x="458" y="4516"/>
                    <a:pt x="737" y="4516"/>
                    <a:pt x="1055" y="4457"/>
                  </a:cubicBezTo>
                  <a:cubicBezTo>
                    <a:pt x="1711" y="4317"/>
                    <a:pt x="2607" y="3979"/>
                    <a:pt x="3343" y="3283"/>
                  </a:cubicBezTo>
                  <a:cubicBezTo>
                    <a:pt x="4099" y="2587"/>
                    <a:pt x="4496" y="1712"/>
                    <a:pt x="4675" y="1075"/>
                  </a:cubicBezTo>
                  <a:cubicBezTo>
                    <a:pt x="4775" y="737"/>
                    <a:pt x="4795" y="478"/>
                    <a:pt x="4815" y="299"/>
                  </a:cubicBezTo>
                  <a:lnTo>
                    <a:pt x="4815" y="1"/>
                  </a:ln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0"/>
            <p:cNvSpPr/>
            <p:nvPr/>
          </p:nvSpPr>
          <p:spPr>
            <a:xfrm>
              <a:off x="1515444" y="2500054"/>
              <a:ext cx="117056" cy="151835"/>
            </a:xfrm>
            <a:custGeom>
              <a:rect b="b" l="l" r="r" t="t"/>
              <a:pathLst>
                <a:path extrusionOk="0" h="3820" w="2945">
                  <a:moveTo>
                    <a:pt x="0" y="0"/>
                  </a:moveTo>
                  <a:lnTo>
                    <a:pt x="0" y="199"/>
                  </a:lnTo>
                  <a:cubicBezTo>
                    <a:pt x="0" y="318"/>
                    <a:pt x="20" y="517"/>
                    <a:pt x="80" y="736"/>
                  </a:cubicBezTo>
                  <a:cubicBezTo>
                    <a:pt x="120" y="955"/>
                    <a:pt x="219" y="1233"/>
                    <a:pt x="359" y="1512"/>
                  </a:cubicBezTo>
                  <a:cubicBezTo>
                    <a:pt x="478" y="1810"/>
                    <a:pt x="657" y="2109"/>
                    <a:pt x="876" y="2387"/>
                  </a:cubicBezTo>
                  <a:cubicBezTo>
                    <a:pt x="1095" y="2646"/>
                    <a:pt x="1313" y="2904"/>
                    <a:pt x="1572" y="3103"/>
                  </a:cubicBezTo>
                  <a:cubicBezTo>
                    <a:pt x="1791" y="3302"/>
                    <a:pt x="2049" y="3441"/>
                    <a:pt x="2248" y="3541"/>
                  </a:cubicBezTo>
                  <a:cubicBezTo>
                    <a:pt x="2447" y="3680"/>
                    <a:pt x="2606" y="3720"/>
                    <a:pt x="2746" y="3760"/>
                  </a:cubicBezTo>
                  <a:cubicBezTo>
                    <a:pt x="2865" y="3819"/>
                    <a:pt x="2945" y="3819"/>
                    <a:pt x="2945" y="3819"/>
                  </a:cubicBezTo>
                  <a:cubicBezTo>
                    <a:pt x="2945" y="3800"/>
                    <a:pt x="2666" y="3700"/>
                    <a:pt x="2288" y="3441"/>
                  </a:cubicBezTo>
                  <a:cubicBezTo>
                    <a:pt x="2089" y="3322"/>
                    <a:pt x="1870" y="3163"/>
                    <a:pt x="1652" y="2964"/>
                  </a:cubicBezTo>
                  <a:cubicBezTo>
                    <a:pt x="1413" y="2765"/>
                    <a:pt x="1194" y="2546"/>
                    <a:pt x="975" y="2268"/>
                  </a:cubicBezTo>
                  <a:cubicBezTo>
                    <a:pt x="756" y="2009"/>
                    <a:pt x="577" y="1731"/>
                    <a:pt x="458" y="1452"/>
                  </a:cubicBezTo>
                  <a:cubicBezTo>
                    <a:pt x="319" y="1194"/>
                    <a:pt x="239" y="935"/>
                    <a:pt x="179" y="716"/>
                  </a:cubicBezTo>
                  <a:cubicBezTo>
                    <a:pt x="60" y="259"/>
                    <a:pt x="20" y="0"/>
                    <a:pt x="0"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0"/>
            <p:cNvSpPr/>
            <p:nvPr/>
          </p:nvSpPr>
          <p:spPr>
            <a:xfrm>
              <a:off x="886813" y="2497669"/>
              <a:ext cx="348745" cy="1687361"/>
            </a:xfrm>
            <a:custGeom>
              <a:rect b="b" l="l" r="r" t="t"/>
              <a:pathLst>
                <a:path extrusionOk="0" h="42452" w="8774">
                  <a:moveTo>
                    <a:pt x="8773" y="0"/>
                  </a:moveTo>
                  <a:cubicBezTo>
                    <a:pt x="8773" y="0"/>
                    <a:pt x="8773" y="60"/>
                    <a:pt x="8734" y="120"/>
                  </a:cubicBezTo>
                  <a:cubicBezTo>
                    <a:pt x="8734" y="199"/>
                    <a:pt x="8714" y="299"/>
                    <a:pt x="8674" y="458"/>
                  </a:cubicBezTo>
                  <a:cubicBezTo>
                    <a:pt x="8634" y="756"/>
                    <a:pt x="8555" y="1154"/>
                    <a:pt x="8475" y="1691"/>
                  </a:cubicBezTo>
                  <a:cubicBezTo>
                    <a:pt x="8336" y="2785"/>
                    <a:pt x="8077" y="4357"/>
                    <a:pt x="7759" y="6286"/>
                  </a:cubicBezTo>
                  <a:cubicBezTo>
                    <a:pt x="7142" y="10146"/>
                    <a:pt x="6187" y="15497"/>
                    <a:pt x="4974" y="21365"/>
                  </a:cubicBezTo>
                  <a:cubicBezTo>
                    <a:pt x="3760" y="27234"/>
                    <a:pt x="2507" y="32505"/>
                    <a:pt x="1572" y="36305"/>
                  </a:cubicBezTo>
                  <a:cubicBezTo>
                    <a:pt x="1095" y="38194"/>
                    <a:pt x="697" y="39746"/>
                    <a:pt x="418" y="40800"/>
                  </a:cubicBezTo>
                  <a:cubicBezTo>
                    <a:pt x="279" y="41337"/>
                    <a:pt x="180" y="41735"/>
                    <a:pt x="100" y="42034"/>
                  </a:cubicBezTo>
                  <a:cubicBezTo>
                    <a:pt x="89" y="42109"/>
                    <a:pt x="79" y="42173"/>
                    <a:pt x="65" y="42229"/>
                  </a:cubicBezTo>
                  <a:lnTo>
                    <a:pt x="65" y="42229"/>
                  </a:lnTo>
                  <a:cubicBezTo>
                    <a:pt x="82" y="42169"/>
                    <a:pt x="98" y="42101"/>
                    <a:pt x="120" y="42034"/>
                  </a:cubicBezTo>
                  <a:cubicBezTo>
                    <a:pt x="220" y="41755"/>
                    <a:pt x="339" y="41337"/>
                    <a:pt x="478" y="40800"/>
                  </a:cubicBezTo>
                  <a:cubicBezTo>
                    <a:pt x="777" y="39746"/>
                    <a:pt x="1174" y="38194"/>
                    <a:pt x="1672" y="36305"/>
                  </a:cubicBezTo>
                  <a:cubicBezTo>
                    <a:pt x="2646" y="32505"/>
                    <a:pt x="3880" y="27234"/>
                    <a:pt x="5093" y="21365"/>
                  </a:cubicBezTo>
                  <a:cubicBezTo>
                    <a:pt x="6327" y="15497"/>
                    <a:pt x="7242" y="10146"/>
                    <a:pt x="7858" y="6267"/>
                  </a:cubicBezTo>
                  <a:cubicBezTo>
                    <a:pt x="8177" y="4337"/>
                    <a:pt x="8415" y="2765"/>
                    <a:pt x="8555" y="1671"/>
                  </a:cubicBezTo>
                  <a:cubicBezTo>
                    <a:pt x="8634" y="1154"/>
                    <a:pt x="8674" y="717"/>
                    <a:pt x="8734" y="418"/>
                  </a:cubicBezTo>
                  <a:cubicBezTo>
                    <a:pt x="8754" y="299"/>
                    <a:pt x="8773" y="179"/>
                    <a:pt x="8773" y="100"/>
                  </a:cubicBezTo>
                  <a:lnTo>
                    <a:pt x="8773" y="0"/>
                  </a:lnTo>
                  <a:close/>
                  <a:moveTo>
                    <a:pt x="65" y="42229"/>
                  </a:moveTo>
                  <a:lnTo>
                    <a:pt x="65" y="42229"/>
                  </a:lnTo>
                  <a:cubicBezTo>
                    <a:pt x="52" y="42275"/>
                    <a:pt x="38" y="42317"/>
                    <a:pt x="21" y="42352"/>
                  </a:cubicBezTo>
                  <a:cubicBezTo>
                    <a:pt x="39" y="42316"/>
                    <a:pt x="53" y="42275"/>
                    <a:pt x="65" y="42229"/>
                  </a:cubicBezTo>
                  <a:close/>
                  <a:moveTo>
                    <a:pt x="21" y="42352"/>
                  </a:moveTo>
                  <a:cubicBezTo>
                    <a:pt x="1" y="42392"/>
                    <a:pt x="1" y="42451"/>
                    <a:pt x="1" y="42451"/>
                  </a:cubicBezTo>
                  <a:cubicBezTo>
                    <a:pt x="1" y="42451"/>
                    <a:pt x="1" y="42432"/>
                    <a:pt x="21" y="42352"/>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0"/>
            <p:cNvSpPr/>
            <p:nvPr/>
          </p:nvSpPr>
          <p:spPr>
            <a:xfrm>
              <a:off x="1416588" y="2608370"/>
              <a:ext cx="90187" cy="1616213"/>
            </a:xfrm>
            <a:custGeom>
              <a:rect b="b" l="l" r="r" t="t"/>
              <a:pathLst>
                <a:path extrusionOk="0" h="40662" w="2269">
                  <a:moveTo>
                    <a:pt x="1791" y="0"/>
                  </a:moveTo>
                  <a:lnTo>
                    <a:pt x="1791" y="100"/>
                  </a:lnTo>
                  <a:cubicBezTo>
                    <a:pt x="1791" y="179"/>
                    <a:pt x="1811" y="279"/>
                    <a:pt x="1811" y="398"/>
                  </a:cubicBezTo>
                  <a:cubicBezTo>
                    <a:pt x="1811" y="677"/>
                    <a:pt x="1871" y="1075"/>
                    <a:pt x="1891" y="1592"/>
                  </a:cubicBezTo>
                  <a:cubicBezTo>
                    <a:pt x="1970" y="2646"/>
                    <a:pt x="2070" y="4138"/>
                    <a:pt x="2109" y="5968"/>
                  </a:cubicBezTo>
                  <a:cubicBezTo>
                    <a:pt x="2169" y="7818"/>
                    <a:pt x="2169" y="10026"/>
                    <a:pt x="2109" y="12453"/>
                  </a:cubicBezTo>
                  <a:cubicBezTo>
                    <a:pt x="2070" y="14900"/>
                    <a:pt x="1950" y="17586"/>
                    <a:pt x="1751" y="20390"/>
                  </a:cubicBezTo>
                  <a:cubicBezTo>
                    <a:pt x="1373" y="26040"/>
                    <a:pt x="856" y="31113"/>
                    <a:pt x="518" y="34793"/>
                  </a:cubicBezTo>
                  <a:cubicBezTo>
                    <a:pt x="359" y="36603"/>
                    <a:pt x="220" y="38095"/>
                    <a:pt x="120" y="39149"/>
                  </a:cubicBezTo>
                  <a:cubicBezTo>
                    <a:pt x="80" y="39666"/>
                    <a:pt x="61" y="40064"/>
                    <a:pt x="21" y="40343"/>
                  </a:cubicBezTo>
                  <a:cubicBezTo>
                    <a:pt x="21" y="40350"/>
                    <a:pt x="21" y="40357"/>
                    <a:pt x="21" y="40364"/>
                  </a:cubicBezTo>
                  <a:lnTo>
                    <a:pt x="21" y="40364"/>
                  </a:lnTo>
                  <a:cubicBezTo>
                    <a:pt x="21" y="40364"/>
                    <a:pt x="21" y="40363"/>
                    <a:pt x="21" y="40363"/>
                  </a:cubicBezTo>
                  <a:cubicBezTo>
                    <a:pt x="61" y="40064"/>
                    <a:pt x="100" y="39666"/>
                    <a:pt x="160" y="39169"/>
                  </a:cubicBezTo>
                  <a:cubicBezTo>
                    <a:pt x="259" y="38155"/>
                    <a:pt x="399" y="36663"/>
                    <a:pt x="578" y="34813"/>
                  </a:cubicBezTo>
                  <a:cubicBezTo>
                    <a:pt x="916" y="31132"/>
                    <a:pt x="1453" y="26040"/>
                    <a:pt x="1851" y="20410"/>
                  </a:cubicBezTo>
                  <a:cubicBezTo>
                    <a:pt x="2050" y="17586"/>
                    <a:pt x="2169" y="14900"/>
                    <a:pt x="2209" y="12453"/>
                  </a:cubicBezTo>
                  <a:cubicBezTo>
                    <a:pt x="2269" y="10026"/>
                    <a:pt x="2249" y="7818"/>
                    <a:pt x="2189" y="5968"/>
                  </a:cubicBezTo>
                  <a:cubicBezTo>
                    <a:pt x="2109" y="4098"/>
                    <a:pt x="2050" y="2606"/>
                    <a:pt x="1950" y="1592"/>
                  </a:cubicBezTo>
                  <a:cubicBezTo>
                    <a:pt x="1911" y="1075"/>
                    <a:pt x="1871" y="677"/>
                    <a:pt x="1851" y="398"/>
                  </a:cubicBezTo>
                  <a:cubicBezTo>
                    <a:pt x="1851" y="279"/>
                    <a:pt x="1811" y="179"/>
                    <a:pt x="1811" y="100"/>
                  </a:cubicBezTo>
                  <a:cubicBezTo>
                    <a:pt x="1791" y="20"/>
                    <a:pt x="1791" y="0"/>
                    <a:pt x="1791" y="0"/>
                  </a:cubicBezTo>
                  <a:close/>
                  <a:moveTo>
                    <a:pt x="21" y="40364"/>
                  </a:moveTo>
                  <a:cubicBezTo>
                    <a:pt x="3" y="40471"/>
                    <a:pt x="1" y="40562"/>
                    <a:pt x="1" y="40637"/>
                  </a:cubicBezTo>
                  <a:lnTo>
                    <a:pt x="1" y="40637"/>
                  </a:lnTo>
                  <a:cubicBezTo>
                    <a:pt x="2" y="40563"/>
                    <a:pt x="18" y="40472"/>
                    <a:pt x="21" y="40364"/>
                  </a:cubicBezTo>
                  <a:close/>
                  <a:moveTo>
                    <a:pt x="1" y="40637"/>
                  </a:moveTo>
                  <a:lnTo>
                    <a:pt x="1" y="40637"/>
                  </a:lnTo>
                  <a:cubicBezTo>
                    <a:pt x="1" y="40638"/>
                    <a:pt x="1" y="40640"/>
                    <a:pt x="1" y="40641"/>
                  </a:cubicBezTo>
                  <a:lnTo>
                    <a:pt x="1" y="40661"/>
                  </a:lnTo>
                  <a:cubicBezTo>
                    <a:pt x="1" y="40653"/>
                    <a:pt x="1" y="40645"/>
                    <a:pt x="1" y="40637"/>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0"/>
            <p:cNvSpPr/>
            <p:nvPr/>
          </p:nvSpPr>
          <p:spPr>
            <a:xfrm>
              <a:off x="1201546" y="4204412"/>
              <a:ext cx="350295" cy="39231"/>
            </a:xfrm>
            <a:custGeom>
              <a:rect b="b" l="l" r="r" t="t"/>
              <a:pathLst>
                <a:path extrusionOk="0" h="987" w="8813">
                  <a:moveTo>
                    <a:pt x="8729" y="0"/>
                  </a:moveTo>
                  <a:cubicBezTo>
                    <a:pt x="8327" y="0"/>
                    <a:pt x="6531" y="184"/>
                    <a:pt x="4396" y="429"/>
                  </a:cubicBezTo>
                  <a:cubicBezTo>
                    <a:pt x="1950" y="707"/>
                    <a:pt x="0" y="946"/>
                    <a:pt x="0" y="986"/>
                  </a:cubicBezTo>
                  <a:cubicBezTo>
                    <a:pt x="1" y="987"/>
                    <a:pt x="7" y="987"/>
                    <a:pt x="18" y="987"/>
                  </a:cubicBezTo>
                  <a:cubicBezTo>
                    <a:pt x="221" y="987"/>
                    <a:pt x="2112" y="812"/>
                    <a:pt x="4416" y="548"/>
                  </a:cubicBezTo>
                  <a:cubicBezTo>
                    <a:pt x="6863" y="289"/>
                    <a:pt x="8812" y="31"/>
                    <a:pt x="8812" y="11"/>
                  </a:cubicBezTo>
                  <a:cubicBezTo>
                    <a:pt x="8812" y="4"/>
                    <a:pt x="8784" y="0"/>
                    <a:pt x="8729"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0"/>
            <p:cNvSpPr/>
            <p:nvPr/>
          </p:nvSpPr>
          <p:spPr>
            <a:xfrm>
              <a:off x="1111395" y="1108361"/>
              <a:ext cx="174770" cy="524945"/>
            </a:xfrm>
            <a:custGeom>
              <a:rect b="b" l="l" r="r" t="t"/>
              <a:pathLst>
                <a:path extrusionOk="0" h="13207" w="4397">
                  <a:moveTo>
                    <a:pt x="3621" y="1"/>
                  </a:moveTo>
                  <a:cubicBezTo>
                    <a:pt x="2507" y="200"/>
                    <a:pt x="1492" y="916"/>
                    <a:pt x="895" y="1891"/>
                  </a:cubicBezTo>
                  <a:cubicBezTo>
                    <a:pt x="319" y="2826"/>
                    <a:pt x="140" y="3979"/>
                    <a:pt x="80" y="5093"/>
                  </a:cubicBezTo>
                  <a:cubicBezTo>
                    <a:pt x="0" y="6466"/>
                    <a:pt x="0" y="7858"/>
                    <a:pt x="140" y="9211"/>
                  </a:cubicBezTo>
                  <a:cubicBezTo>
                    <a:pt x="219" y="10047"/>
                    <a:pt x="378" y="10882"/>
                    <a:pt x="776" y="11598"/>
                  </a:cubicBezTo>
                  <a:cubicBezTo>
                    <a:pt x="1164" y="12282"/>
                    <a:pt x="1570" y="13206"/>
                    <a:pt x="2295" y="13206"/>
                  </a:cubicBezTo>
                  <a:cubicBezTo>
                    <a:pt x="2350" y="13206"/>
                    <a:pt x="2408" y="13201"/>
                    <a:pt x="2467" y="13190"/>
                  </a:cubicBezTo>
                  <a:cubicBezTo>
                    <a:pt x="3720" y="12971"/>
                    <a:pt x="4397" y="12553"/>
                    <a:pt x="4397" y="11459"/>
                  </a:cubicBezTo>
                  <a:cubicBezTo>
                    <a:pt x="4397" y="10365"/>
                    <a:pt x="3004" y="9689"/>
                    <a:pt x="2964" y="8614"/>
                  </a:cubicBezTo>
                  <a:cubicBezTo>
                    <a:pt x="2905" y="7660"/>
                    <a:pt x="3879" y="6904"/>
                    <a:pt x="3919" y="5969"/>
                  </a:cubicBezTo>
                  <a:cubicBezTo>
                    <a:pt x="3959" y="5193"/>
                    <a:pt x="3402" y="4536"/>
                    <a:pt x="3123" y="3820"/>
                  </a:cubicBezTo>
                  <a:cubicBezTo>
                    <a:pt x="2726" y="2746"/>
                    <a:pt x="2924" y="1493"/>
                    <a:pt x="3680" y="618"/>
                  </a:cubicBezTo>
                  <a:lnTo>
                    <a:pt x="3621" y="1"/>
                  </a:ln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0"/>
            <p:cNvSpPr/>
            <p:nvPr/>
          </p:nvSpPr>
          <p:spPr>
            <a:xfrm>
              <a:off x="1193636" y="1047743"/>
              <a:ext cx="290196" cy="177115"/>
            </a:xfrm>
            <a:custGeom>
              <a:rect b="b" l="l" r="r" t="t"/>
              <a:pathLst>
                <a:path extrusionOk="0" h="4456" w="7301">
                  <a:moveTo>
                    <a:pt x="3210" y="0"/>
                  </a:moveTo>
                  <a:cubicBezTo>
                    <a:pt x="2948" y="0"/>
                    <a:pt x="2686" y="25"/>
                    <a:pt x="2427" y="74"/>
                  </a:cubicBezTo>
                  <a:cubicBezTo>
                    <a:pt x="1751" y="193"/>
                    <a:pt x="1094" y="472"/>
                    <a:pt x="637" y="1048"/>
                  </a:cubicBezTo>
                  <a:cubicBezTo>
                    <a:pt x="159" y="1586"/>
                    <a:pt x="0" y="2481"/>
                    <a:pt x="318" y="3137"/>
                  </a:cubicBezTo>
                  <a:cubicBezTo>
                    <a:pt x="509" y="3517"/>
                    <a:pt x="912" y="3742"/>
                    <a:pt x="1303" y="3742"/>
                  </a:cubicBezTo>
                  <a:cubicBezTo>
                    <a:pt x="1567" y="3742"/>
                    <a:pt x="1825" y="3640"/>
                    <a:pt x="2009" y="3416"/>
                  </a:cubicBezTo>
                  <a:cubicBezTo>
                    <a:pt x="2377" y="3935"/>
                    <a:pt x="2978" y="4221"/>
                    <a:pt x="3582" y="4221"/>
                  </a:cubicBezTo>
                  <a:cubicBezTo>
                    <a:pt x="3927" y="4221"/>
                    <a:pt x="4272" y="4128"/>
                    <a:pt x="4575" y="3933"/>
                  </a:cubicBezTo>
                  <a:cubicBezTo>
                    <a:pt x="5047" y="4206"/>
                    <a:pt x="5742" y="4455"/>
                    <a:pt x="6295" y="4455"/>
                  </a:cubicBezTo>
                  <a:cubicBezTo>
                    <a:pt x="6630" y="4455"/>
                    <a:pt x="6912" y="4364"/>
                    <a:pt x="7062" y="4132"/>
                  </a:cubicBezTo>
                  <a:cubicBezTo>
                    <a:pt x="7301" y="3356"/>
                    <a:pt x="7062" y="2461"/>
                    <a:pt x="6624" y="1824"/>
                  </a:cubicBezTo>
                  <a:cubicBezTo>
                    <a:pt x="5860" y="628"/>
                    <a:pt x="4540" y="0"/>
                    <a:pt x="321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0"/>
            <p:cNvSpPr/>
            <p:nvPr/>
          </p:nvSpPr>
          <p:spPr>
            <a:xfrm>
              <a:off x="1203891" y="1097907"/>
              <a:ext cx="271237" cy="109385"/>
            </a:xfrm>
            <a:custGeom>
              <a:rect b="b" l="l" r="r" t="t"/>
              <a:pathLst>
                <a:path extrusionOk="0" h="2752" w="6824">
                  <a:moveTo>
                    <a:pt x="2643" y="1"/>
                  </a:moveTo>
                  <a:cubicBezTo>
                    <a:pt x="1951" y="1"/>
                    <a:pt x="1328" y="180"/>
                    <a:pt x="896" y="403"/>
                  </a:cubicBezTo>
                  <a:cubicBezTo>
                    <a:pt x="578" y="582"/>
                    <a:pt x="359" y="781"/>
                    <a:pt x="200" y="920"/>
                  </a:cubicBezTo>
                  <a:cubicBezTo>
                    <a:pt x="140" y="1000"/>
                    <a:pt x="80" y="1079"/>
                    <a:pt x="60" y="1119"/>
                  </a:cubicBezTo>
                  <a:cubicBezTo>
                    <a:pt x="1" y="1179"/>
                    <a:pt x="1" y="1199"/>
                    <a:pt x="1" y="1199"/>
                  </a:cubicBezTo>
                  <a:cubicBezTo>
                    <a:pt x="2" y="1199"/>
                    <a:pt x="3" y="1199"/>
                    <a:pt x="4" y="1199"/>
                  </a:cubicBezTo>
                  <a:cubicBezTo>
                    <a:pt x="52" y="1199"/>
                    <a:pt x="295" y="794"/>
                    <a:pt x="956" y="483"/>
                  </a:cubicBezTo>
                  <a:cubicBezTo>
                    <a:pt x="1372" y="274"/>
                    <a:pt x="1977" y="117"/>
                    <a:pt x="2646" y="117"/>
                  </a:cubicBezTo>
                  <a:cubicBezTo>
                    <a:pt x="2999" y="117"/>
                    <a:pt x="3370" y="161"/>
                    <a:pt x="3741" y="264"/>
                  </a:cubicBezTo>
                  <a:cubicBezTo>
                    <a:pt x="4835" y="562"/>
                    <a:pt x="5630" y="1258"/>
                    <a:pt x="6108" y="1796"/>
                  </a:cubicBezTo>
                  <a:cubicBezTo>
                    <a:pt x="6555" y="2340"/>
                    <a:pt x="6793" y="2751"/>
                    <a:pt x="6822" y="2751"/>
                  </a:cubicBezTo>
                  <a:cubicBezTo>
                    <a:pt x="6823" y="2751"/>
                    <a:pt x="6823" y="2751"/>
                    <a:pt x="6824" y="2750"/>
                  </a:cubicBezTo>
                  <a:cubicBezTo>
                    <a:pt x="6824" y="2750"/>
                    <a:pt x="6764" y="2651"/>
                    <a:pt x="6665" y="2492"/>
                  </a:cubicBezTo>
                  <a:cubicBezTo>
                    <a:pt x="6545" y="2313"/>
                    <a:pt x="6406" y="2074"/>
                    <a:pt x="6148" y="1776"/>
                  </a:cubicBezTo>
                  <a:cubicBezTo>
                    <a:pt x="5929" y="1497"/>
                    <a:pt x="5610" y="1179"/>
                    <a:pt x="5213" y="881"/>
                  </a:cubicBezTo>
                  <a:cubicBezTo>
                    <a:pt x="4815" y="582"/>
                    <a:pt x="4317" y="304"/>
                    <a:pt x="3760" y="164"/>
                  </a:cubicBezTo>
                  <a:cubicBezTo>
                    <a:pt x="3380" y="49"/>
                    <a:pt x="3002" y="1"/>
                    <a:pt x="2643"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0"/>
            <p:cNvSpPr/>
            <p:nvPr/>
          </p:nvSpPr>
          <p:spPr>
            <a:xfrm>
              <a:off x="1199956" y="1134675"/>
              <a:ext cx="121786" cy="82079"/>
            </a:xfrm>
            <a:custGeom>
              <a:rect b="b" l="l" r="r" t="t"/>
              <a:pathLst>
                <a:path extrusionOk="0" h="2065" w="3064">
                  <a:moveTo>
                    <a:pt x="906" y="0"/>
                  </a:moveTo>
                  <a:cubicBezTo>
                    <a:pt x="780" y="0"/>
                    <a:pt x="662" y="13"/>
                    <a:pt x="557" y="35"/>
                  </a:cubicBezTo>
                  <a:cubicBezTo>
                    <a:pt x="358" y="55"/>
                    <a:pt x="239" y="135"/>
                    <a:pt x="140" y="174"/>
                  </a:cubicBezTo>
                  <a:cubicBezTo>
                    <a:pt x="60" y="234"/>
                    <a:pt x="0" y="274"/>
                    <a:pt x="0" y="274"/>
                  </a:cubicBezTo>
                  <a:cubicBezTo>
                    <a:pt x="3" y="275"/>
                    <a:pt x="7" y="276"/>
                    <a:pt x="11" y="276"/>
                  </a:cubicBezTo>
                  <a:cubicBezTo>
                    <a:pt x="65" y="276"/>
                    <a:pt x="228" y="171"/>
                    <a:pt x="577" y="135"/>
                  </a:cubicBezTo>
                  <a:cubicBezTo>
                    <a:pt x="650" y="122"/>
                    <a:pt x="729" y="116"/>
                    <a:pt x="813" y="116"/>
                  </a:cubicBezTo>
                  <a:cubicBezTo>
                    <a:pt x="1143" y="116"/>
                    <a:pt x="1549" y="215"/>
                    <a:pt x="1930" y="453"/>
                  </a:cubicBezTo>
                  <a:cubicBezTo>
                    <a:pt x="2387" y="751"/>
                    <a:pt x="2666" y="1189"/>
                    <a:pt x="2825" y="1527"/>
                  </a:cubicBezTo>
                  <a:cubicBezTo>
                    <a:pt x="2964" y="1845"/>
                    <a:pt x="3024" y="2064"/>
                    <a:pt x="3044" y="2064"/>
                  </a:cubicBezTo>
                  <a:cubicBezTo>
                    <a:pt x="3064" y="2064"/>
                    <a:pt x="3044" y="1845"/>
                    <a:pt x="2865" y="1467"/>
                  </a:cubicBezTo>
                  <a:cubicBezTo>
                    <a:pt x="2745" y="1129"/>
                    <a:pt x="2467" y="652"/>
                    <a:pt x="1970" y="333"/>
                  </a:cubicBezTo>
                  <a:cubicBezTo>
                    <a:pt x="1624" y="89"/>
                    <a:pt x="1237" y="0"/>
                    <a:pt x="906"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0"/>
            <p:cNvSpPr/>
            <p:nvPr/>
          </p:nvSpPr>
          <p:spPr>
            <a:xfrm>
              <a:off x="776112" y="1359018"/>
              <a:ext cx="1359245" cy="1083278"/>
            </a:xfrm>
            <a:custGeom>
              <a:rect b="b" l="l" r="r" t="t"/>
              <a:pathLst>
                <a:path extrusionOk="0" h="27254" w="34197">
                  <a:moveTo>
                    <a:pt x="30675" y="1"/>
                  </a:moveTo>
                  <a:lnTo>
                    <a:pt x="29323" y="1274"/>
                  </a:lnTo>
                  <a:lnTo>
                    <a:pt x="17148" y="5750"/>
                  </a:lnTo>
                  <a:cubicBezTo>
                    <a:pt x="17148" y="5750"/>
                    <a:pt x="17586" y="9350"/>
                    <a:pt x="14304" y="9868"/>
                  </a:cubicBezTo>
                  <a:cubicBezTo>
                    <a:pt x="14065" y="9903"/>
                    <a:pt x="13838" y="9919"/>
                    <a:pt x="13621" y="9919"/>
                  </a:cubicBezTo>
                  <a:cubicBezTo>
                    <a:pt x="10760" y="9919"/>
                    <a:pt x="9728" y="7083"/>
                    <a:pt x="9728" y="7083"/>
                  </a:cubicBezTo>
                  <a:cubicBezTo>
                    <a:pt x="9728" y="7083"/>
                    <a:pt x="6366" y="8037"/>
                    <a:pt x="5133" y="10126"/>
                  </a:cubicBezTo>
                  <a:cubicBezTo>
                    <a:pt x="3860" y="12195"/>
                    <a:pt x="1" y="26757"/>
                    <a:pt x="1" y="26757"/>
                  </a:cubicBezTo>
                  <a:lnTo>
                    <a:pt x="4457" y="27254"/>
                  </a:lnTo>
                  <a:lnTo>
                    <a:pt x="8157" y="17566"/>
                  </a:lnTo>
                  <a:lnTo>
                    <a:pt x="9092" y="20590"/>
                  </a:lnTo>
                  <a:lnTo>
                    <a:pt x="8515" y="23574"/>
                  </a:lnTo>
                  <a:lnTo>
                    <a:pt x="19874" y="24091"/>
                  </a:lnTo>
                  <a:lnTo>
                    <a:pt x="20669" y="11041"/>
                  </a:lnTo>
                  <a:lnTo>
                    <a:pt x="32824" y="5153"/>
                  </a:lnTo>
                  <a:lnTo>
                    <a:pt x="34196" y="3741"/>
                  </a:lnTo>
                  <a:lnTo>
                    <a:pt x="30675" y="1"/>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0"/>
            <p:cNvSpPr/>
            <p:nvPr/>
          </p:nvSpPr>
          <p:spPr>
            <a:xfrm>
              <a:off x="1420563" y="1835847"/>
              <a:ext cx="107557" cy="27704"/>
            </a:xfrm>
            <a:custGeom>
              <a:rect b="b" l="l" r="r" t="t"/>
              <a:pathLst>
                <a:path extrusionOk="0" h="697" w="2706">
                  <a:moveTo>
                    <a:pt x="0" y="0"/>
                  </a:moveTo>
                  <a:lnTo>
                    <a:pt x="0" y="696"/>
                  </a:lnTo>
                  <a:lnTo>
                    <a:pt x="2706" y="696"/>
                  </a:lnTo>
                  <a:lnTo>
                    <a:pt x="27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p:nvPr/>
          </p:nvSpPr>
          <p:spPr>
            <a:xfrm>
              <a:off x="1047320" y="1885653"/>
              <a:ext cx="87842" cy="284672"/>
            </a:xfrm>
            <a:custGeom>
              <a:rect b="b" l="l" r="r" t="t"/>
              <a:pathLst>
                <a:path extrusionOk="0" h="7162" w="2210">
                  <a:moveTo>
                    <a:pt x="21" y="0"/>
                  </a:moveTo>
                  <a:lnTo>
                    <a:pt x="21" y="0"/>
                  </a:lnTo>
                  <a:cubicBezTo>
                    <a:pt x="1" y="40"/>
                    <a:pt x="439" y="1651"/>
                    <a:pt x="1035" y="3581"/>
                  </a:cubicBezTo>
                  <a:cubicBezTo>
                    <a:pt x="1632" y="5570"/>
                    <a:pt x="2149" y="7162"/>
                    <a:pt x="2189" y="7162"/>
                  </a:cubicBezTo>
                  <a:cubicBezTo>
                    <a:pt x="2209" y="7162"/>
                    <a:pt x="1752" y="5550"/>
                    <a:pt x="1155" y="3561"/>
                  </a:cubicBezTo>
                  <a:cubicBezTo>
                    <a:pt x="558" y="1592"/>
                    <a:pt x="41" y="0"/>
                    <a:pt x="21"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1589775" y="1684006"/>
              <a:ext cx="92532" cy="121031"/>
            </a:xfrm>
            <a:custGeom>
              <a:rect b="b" l="l" r="r" t="t"/>
              <a:pathLst>
                <a:path extrusionOk="0" h="3045" w="2328">
                  <a:moveTo>
                    <a:pt x="2308" y="1"/>
                  </a:moveTo>
                  <a:cubicBezTo>
                    <a:pt x="2308" y="1"/>
                    <a:pt x="2109" y="80"/>
                    <a:pt x="1811" y="299"/>
                  </a:cubicBezTo>
                  <a:cubicBezTo>
                    <a:pt x="1532" y="498"/>
                    <a:pt x="1174" y="856"/>
                    <a:pt x="836" y="1274"/>
                  </a:cubicBezTo>
                  <a:cubicBezTo>
                    <a:pt x="518" y="1712"/>
                    <a:pt x="299" y="2169"/>
                    <a:pt x="179" y="2487"/>
                  </a:cubicBezTo>
                  <a:cubicBezTo>
                    <a:pt x="40" y="2826"/>
                    <a:pt x="0" y="3044"/>
                    <a:pt x="20" y="3044"/>
                  </a:cubicBezTo>
                  <a:cubicBezTo>
                    <a:pt x="80" y="3044"/>
                    <a:pt x="299" y="2189"/>
                    <a:pt x="935" y="1353"/>
                  </a:cubicBezTo>
                  <a:cubicBezTo>
                    <a:pt x="1592" y="478"/>
                    <a:pt x="2328" y="41"/>
                    <a:pt x="2308"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0"/>
            <p:cNvSpPr/>
            <p:nvPr/>
          </p:nvSpPr>
          <p:spPr>
            <a:xfrm>
              <a:off x="1041000" y="1907793"/>
              <a:ext cx="57753" cy="219048"/>
            </a:xfrm>
            <a:custGeom>
              <a:rect b="b" l="l" r="r" t="t"/>
              <a:pathLst>
                <a:path extrusionOk="0" h="5511" w="1453">
                  <a:moveTo>
                    <a:pt x="458" y="0"/>
                  </a:moveTo>
                  <a:lnTo>
                    <a:pt x="399" y="140"/>
                  </a:lnTo>
                  <a:cubicBezTo>
                    <a:pt x="140" y="1373"/>
                    <a:pt x="1" y="2626"/>
                    <a:pt x="21" y="3879"/>
                  </a:cubicBezTo>
                  <a:cubicBezTo>
                    <a:pt x="21" y="4178"/>
                    <a:pt x="21" y="4496"/>
                    <a:pt x="140" y="4795"/>
                  </a:cubicBezTo>
                  <a:cubicBezTo>
                    <a:pt x="240" y="5093"/>
                    <a:pt x="399" y="5371"/>
                    <a:pt x="677" y="5511"/>
                  </a:cubicBezTo>
                  <a:cubicBezTo>
                    <a:pt x="1035" y="5053"/>
                    <a:pt x="1354" y="4516"/>
                    <a:pt x="1433" y="3919"/>
                  </a:cubicBezTo>
                  <a:cubicBezTo>
                    <a:pt x="1453" y="3521"/>
                    <a:pt x="1354" y="3104"/>
                    <a:pt x="1234" y="2706"/>
                  </a:cubicBezTo>
                  <a:cubicBezTo>
                    <a:pt x="976" y="1811"/>
                    <a:pt x="697" y="915"/>
                    <a:pt x="4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1175431" y="1517974"/>
              <a:ext cx="164515" cy="338450"/>
            </a:xfrm>
            <a:custGeom>
              <a:rect b="b" l="l" r="r" t="t"/>
              <a:pathLst>
                <a:path extrusionOk="0" h="8515" w="4139">
                  <a:moveTo>
                    <a:pt x="2288" y="0"/>
                  </a:moveTo>
                  <a:lnTo>
                    <a:pt x="1" y="2387"/>
                  </a:lnTo>
                  <a:cubicBezTo>
                    <a:pt x="597" y="2825"/>
                    <a:pt x="796" y="3621"/>
                    <a:pt x="776" y="4357"/>
                  </a:cubicBezTo>
                  <a:cubicBezTo>
                    <a:pt x="757" y="5113"/>
                    <a:pt x="518" y="5809"/>
                    <a:pt x="498" y="6545"/>
                  </a:cubicBezTo>
                  <a:cubicBezTo>
                    <a:pt x="478" y="7261"/>
                    <a:pt x="657" y="8097"/>
                    <a:pt x="1254" y="8514"/>
                  </a:cubicBezTo>
                  <a:cubicBezTo>
                    <a:pt x="2229" y="8196"/>
                    <a:pt x="3164" y="7858"/>
                    <a:pt x="4138" y="7540"/>
                  </a:cubicBezTo>
                  <a:cubicBezTo>
                    <a:pt x="3561" y="7221"/>
                    <a:pt x="3442" y="6446"/>
                    <a:pt x="3561" y="5809"/>
                  </a:cubicBezTo>
                  <a:cubicBezTo>
                    <a:pt x="3681" y="5152"/>
                    <a:pt x="3979" y="4556"/>
                    <a:pt x="3999" y="3879"/>
                  </a:cubicBezTo>
                  <a:cubicBezTo>
                    <a:pt x="4098" y="2169"/>
                    <a:pt x="2865" y="697"/>
                    <a:pt x="2288"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2424782" y="4272820"/>
              <a:ext cx="430942" cy="326605"/>
            </a:xfrm>
            <a:custGeom>
              <a:rect b="b" l="l" r="r" t="t"/>
              <a:pathLst>
                <a:path extrusionOk="0" h="8217" w="10842">
                  <a:moveTo>
                    <a:pt x="4237" y="1"/>
                  </a:moveTo>
                  <a:lnTo>
                    <a:pt x="0" y="1413"/>
                  </a:lnTo>
                  <a:lnTo>
                    <a:pt x="2387" y="8216"/>
                  </a:lnTo>
                  <a:lnTo>
                    <a:pt x="10842" y="5292"/>
                  </a:lnTo>
                  <a:cubicBezTo>
                    <a:pt x="10523" y="4536"/>
                    <a:pt x="5570" y="4397"/>
                    <a:pt x="5570" y="4397"/>
                  </a:cubicBezTo>
                  <a:lnTo>
                    <a:pt x="423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2529919" y="4467114"/>
              <a:ext cx="31679" cy="27545"/>
            </a:xfrm>
            <a:custGeom>
              <a:rect b="b" l="l" r="r" t="t"/>
              <a:pathLst>
                <a:path extrusionOk="0" h="693" w="797">
                  <a:moveTo>
                    <a:pt x="377" y="1"/>
                  </a:moveTo>
                  <a:cubicBezTo>
                    <a:pt x="297" y="1"/>
                    <a:pt x="218" y="28"/>
                    <a:pt x="160" y="86"/>
                  </a:cubicBezTo>
                  <a:lnTo>
                    <a:pt x="200" y="66"/>
                  </a:lnTo>
                  <a:lnTo>
                    <a:pt x="200" y="66"/>
                  </a:lnTo>
                  <a:cubicBezTo>
                    <a:pt x="41" y="165"/>
                    <a:pt x="1" y="384"/>
                    <a:pt x="100" y="543"/>
                  </a:cubicBezTo>
                  <a:cubicBezTo>
                    <a:pt x="166" y="635"/>
                    <a:pt x="283" y="692"/>
                    <a:pt x="395" y="692"/>
                  </a:cubicBezTo>
                  <a:cubicBezTo>
                    <a:pt x="453" y="692"/>
                    <a:pt x="510" y="677"/>
                    <a:pt x="558" y="643"/>
                  </a:cubicBezTo>
                  <a:cubicBezTo>
                    <a:pt x="717" y="543"/>
                    <a:pt x="796" y="265"/>
                    <a:pt x="657" y="145"/>
                  </a:cubicBezTo>
                  <a:cubicBezTo>
                    <a:pt x="599" y="53"/>
                    <a:pt x="488" y="1"/>
                    <a:pt x="3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2510958" y="4471287"/>
              <a:ext cx="343975" cy="128941"/>
            </a:xfrm>
            <a:custGeom>
              <a:rect b="b" l="l" r="r" t="t"/>
              <a:pathLst>
                <a:path extrusionOk="0" h="3244" w="8654">
                  <a:moveTo>
                    <a:pt x="8176" y="1"/>
                  </a:moveTo>
                  <a:lnTo>
                    <a:pt x="0" y="2547"/>
                  </a:lnTo>
                  <a:lnTo>
                    <a:pt x="219" y="3243"/>
                  </a:lnTo>
                  <a:lnTo>
                    <a:pt x="8654" y="339"/>
                  </a:lnTo>
                  <a:cubicBezTo>
                    <a:pt x="8594" y="40"/>
                    <a:pt x="8176" y="1"/>
                    <a:pt x="8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2624799" y="4443383"/>
              <a:ext cx="27744" cy="30327"/>
            </a:xfrm>
            <a:custGeom>
              <a:rect b="b" l="l" r="r" t="t"/>
              <a:pathLst>
                <a:path extrusionOk="0" h="763" w="698">
                  <a:moveTo>
                    <a:pt x="635" y="1"/>
                  </a:moveTo>
                  <a:cubicBezTo>
                    <a:pt x="569" y="1"/>
                    <a:pt x="364" y="51"/>
                    <a:pt x="200" y="265"/>
                  </a:cubicBezTo>
                  <a:cubicBezTo>
                    <a:pt x="1" y="484"/>
                    <a:pt x="21" y="762"/>
                    <a:pt x="61" y="762"/>
                  </a:cubicBezTo>
                  <a:cubicBezTo>
                    <a:pt x="120" y="762"/>
                    <a:pt x="140" y="543"/>
                    <a:pt x="319" y="345"/>
                  </a:cubicBezTo>
                  <a:cubicBezTo>
                    <a:pt x="458" y="146"/>
                    <a:pt x="697" y="66"/>
                    <a:pt x="657" y="6"/>
                  </a:cubicBezTo>
                  <a:cubicBezTo>
                    <a:pt x="657" y="3"/>
                    <a:pt x="649" y="1"/>
                    <a:pt x="635"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2673333" y="4446444"/>
              <a:ext cx="19516" cy="32951"/>
            </a:xfrm>
            <a:custGeom>
              <a:rect b="b" l="l" r="r" t="t"/>
              <a:pathLst>
                <a:path extrusionOk="0" h="829" w="491">
                  <a:moveTo>
                    <a:pt x="444" y="0"/>
                  </a:moveTo>
                  <a:cubicBezTo>
                    <a:pt x="371" y="0"/>
                    <a:pt x="195" y="105"/>
                    <a:pt x="93" y="327"/>
                  </a:cubicBezTo>
                  <a:cubicBezTo>
                    <a:pt x="0" y="587"/>
                    <a:pt x="97" y="829"/>
                    <a:pt x="127" y="829"/>
                  </a:cubicBezTo>
                  <a:cubicBezTo>
                    <a:pt x="129" y="829"/>
                    <a:pt x="131" y="827"/>
                    <a:pt x="133" y="825"/>
                  </a:cubicBezTo>
                  <a:cubicBezTo>
                    <a:pt x="192" y="825"/>
                    <a:pt x="172" y="626"/>
                    <a:pt x="232" y="407"/>
                  </a:cubicBezTo>
                  <a:cubicBezTo>
                    <a:pt x="331" y="188"/>
                    <a:pt x="491" y="29"/>
                    <a:pt x="471" y="9"/>
                  </a:cubicBezTo>
                  <a:cubicBezTo>
                    <a:pt x="465" y="3"/>
                    <a:pt x="456" y="0"/>
                    <a:pt x="444"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2719760" y="4449703"/>
              <a:ext cx="11845" cy="32752"/>
            </a:xfrm>
            <a:custGeom>
              <a:rect b="b" l="l" r="r" t="t"/>
              <a:pathLst>
                <a:path extrusionOk="0" h="824" w="298">
                  <a:moveTo>
                    <a:pt x="247" y="0"/>
                  </a:moveTo>
                  <a:cubicBezTo>
                    <a:pt x="203" y="0"/>
                    <a:pt x="57" y="154"/>
                    <a:pt x="39" y="404"/>
                  </a:cubicBezTo>
                  <a:cubicBezTo>
                    <a:pt x="1" y="632"/>
                    <a:pt x="126" y="823"/>
                    <a:pt x="155" y="823"/>
                  </a:cubicBezTo>
                  <a:cubicBezTo>
                    <a:pt x="156" y="823"/>
                    <a:pt x="157" y="823"/>
                    <a:pt x="158" y="822"/>
                  </a:cubicBezTo>
                  <a:cubicBezTo>
                    <a:pt x="198" y="802"/>
                    <a:pt x="158" y="623"/>
                    <a:pt x="198" y="404"/>
                  </a:cubicBezTo>
                  <a:cubicBezTo>
                    <a:pt x="218" y="205"/>
                    <a:pt x="297" y="26"/>
                    <a:pt x="258" y="7"/>
                  </a:cubicBezTo>
                  <a:cubicBezTo>
                    <a:pt x="256" y="2"/>
                    <a:pt x="252" y="0"/>
                    <a:pt x="247"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0"/>
            <p:cNvSpPr/>
            <p:nvPr/>
          </p:nvSpPr>
          <p:spPr>
            <a:xfrm>
              <a:off x="2598724" y="4403515"/>
              <a:ext cx="36091" cy="15700"/>
            </a:xfrm>
            <a:custGeom>
              <a:rect b="b" l="l" r="r" t="t"/>
              <a:pathLst>
                <a:path extrusionOk="0" h="395" w="908">
                  <a:moveTo>
                    <a:pt x="702" y="0"/>
                  </a:moveTo>
                  <a:cubicBezTo>
                    <a:pt x="617" y="0"/>
                    <a:pt x="511" y="14"/>
                    <a:pt x="398" y="55"/>
                  </a:cubicBezTo>
                  <a:cubicBezTo>
                    <a:pt x="120" y="174"/>
                    <a:pt x="0" y="373"/>
                    <a:pt x="20" y="393"/>
                  </a:cubicBezTo>
                  <a:cubicBezTo>
                    <a:pt x="25" y="394"/>
                    <a:pt x="30" y="395"/>
                    <a:pt x="35" y="395"/>
                  </a:cubicBezTo>
                  <a:cubicBezTo>
                    <a:pt x="101" y="395"/>
                    <a:pt x="237" y="286"/>
                    <a:pt x="458" y="194"/>
                  </a:cubicBezTo>
                  <a:cubicBezTo>
                    <a:pt x="677" y="94"/>
                    <a:pt x="896" y="94"/>
                    <a:pt x="896" y="55"/>
                  </a:cubicBezTo>
                  <a:cubicBezTo>
                    <a:pt x="907" y="31"/>
                    <a:pt x="828" y="0"/>
                    <a:pt x="702"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0"/>
            <p:cNvSpPr/>
            <p:nvPr/>
          </p:nvSpPr>
          <p:spPr>
            <a:xfrm>
              <a:off x="2437423" y="4307601"/>
              <a:ext cx="175565" cy="86252"/>
            </a:xfrm>
            <a:custGeom>
              <a:rect b="b" l="l" r="r" t="t"/>
              <a:pathLst>
                <a:path extrusionOk="0" h="2170" w="4417">
                  <a:moveTo>
                    <a:pt x="4178" y="1"/>
                  </a:moveTo>
                  <a:lnTo>
                    <a:pt x="0" y="1473"/>
                  </a:lnTo>
                  <a:lnTo>
                    <a:pt x="259" y="2169"/>
                  </a:lnTo>
                  <a:lnTo>
                    <a:pt x="4416" y="777"/>
                  </a:lnTo>
                  <a:lnTo>
                    <a:pt x="4178"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0"/>
            <p:cNvSpPr/>
            <p:nvPr/>
          </p:nvSpPr>
          <p:spPr>
            <a:xfrm>
              <a:off x="2563149" y="4358201"/>
              <a:ext cx="60138" cy="19834"/>
            </a:xfrm>
            <a:custGeom>
              <a:rect b="b" l="l" r="r" t="t"/>
              <a:pathLst>
                <a:path extrusionOk="0" h="499" w="1513">
                  <a:moveTo>
                    <a:pt x="657" y="140"/>
                  </a:moveTo>
                  <a:cubicBezTo>
                    <a:pt x="816" y="140"/>
                    <a:pt x="975" y="160"/>
                    <a:pt x="1094" y="220"/>
                  </a:cubicBezTo>
                  <a:cubicBezTo>
                    <a:pt x="1221" y="259"/>
                    <a:pt x="1314" y="302"/>
                    <a:pt x="1379" y="332"/>
                  </a:cubicBezTo>
                  <a:lnTo>
                    <a:pt x="1379" y="332"/>
                  </a:lnTo>
                  <a:cubicBezTo>
                    <a:pt x="1310" y="347"/>
                    <a:pt x="1215" y="371"/>
                    <a:pt x="1094" y="399"/>
                  </a:cubicBezTo>
                  <a:cubicBezTo>
                    <a:pt x="955" y="399"/>
                    <a:pt x="796" y="399"/>
                    <a:pt x="617" y="359"/>
                  </a:cubicBezTo>
                  <a:cubicBezTo>
                    <a:pt x="517" y="359"/>
                    <a:pt x="458" y="339"/>
                    <a:pt x="358" y="319"/>
                  </a:cubicBezTo>
                  <a:cubicBezTo>
                    <a:pt x="299" y="299"/>
                    <a:pt x="259" y="299"/>
                    <a:pt x="219" y="260"/>
                  </a:cubicBezTo>
                  <a:cubicBezTo>
                    <a:pt x="199" y="240"/>
                    <a:pt x="199" y="240"/>
                    <a:pt x="199" y="220"/>
                  </a:cubicBezTo>
                  <a:cubicBezTo>
                    <a:pt x="199" y="160"/>
                    <a:pt x="279" y="140"/>
                    <a:pt x="378" y="140"/>
                  </a:cubicBezTo>
                  <a:close/>
                  <a:moveTo>
                    <a:pt x="358" y="1"/>
                  </a:moveTo>
                  <a:cubicBezTo>
                    <a:pt x="299" y="1"/>
                    <a:pt x="219" y="1"/>
                    <a:pt x="179" y="21"/>
                  </a:cubicBezTo>
                  <a:cubicBezTo>
                    <a:pt x="120" y="41"/>
                    <a:pt x="60" y="100"/>
                    <a:pt x="20" y="160"/>
                  </a:cubicBezTo>
                  <a:cubicBezTo>
                    <a:pt x="0" y="260"/>
                    <a:pt x="80" y="359"/>
                    <a:pt x="120" y="399"/>
                  </a:cubicBezTo>
                  <a:cubicBezTo>
                    <a:pt x="199" y="419"/>
                    <a:pt x="259" y="439"/>
                    <a:pt x="299" y="439"/>
                  </a:cubicBezTo>
                  <a:cubicBezTo>
                    <a:pt x="398" y="458"/>
                    <a:pt x="498" y="498"/>
                    <a:pt x="597" y="498"/>
                  </a:cubicBezTo>
                  <a:cubicBezTo>
                    <a:pt x="796" y="498"/>
                    <a:pt x="955" y="498"/>
                    <a:pt x="1094" y="458"/>
                  </a:cubicBezTo>
                  <a:cubicBezTo>
                    <a:pt x="1266" y="434"/>
                    <a:pt x="1385" y="394"/>
                    <a:pt x="1450" y="363"/>
                  </a:cubicBezTo>
                  <a:lnTo>
                    <a:pt x="1450" y="363"/>
                  </a:lnTo>
                  <a:cubicBezTo>
                    <a:pt x="1460" y="366"/>
                    <a:pt x="1469" y="368"/>
                    <a:pt x="1475" y="368"/>
                  </a:cubicBezTo>
                  <a:cubicBezTo>
                    <a:pt x="1483" y="368"/>
                    <a:pt x="1489" y="365"/>
                    <a:pt x="1492" y="359"/>
                  </a:cubicBezTo>
                  <a:cubicBezTo>
                    <a:pt x="1492" y="359"/>
                    <a:pt x="1488" y="355"/>
                    <a:pt x="1480" y="348"/>
                  </a:cubicBezTo>
                  <a:lnTo>
                    <a:pt x="1480" y="348"/>
                  </a:lnTo>
                  <a:cubicBezTo>
                    <a:pt x="1501" y="335"/>
                    <a:pt x="1512" y="325"/>
                    <a:pt x="1512" y="319"/>
                  </a:cubicBezTo>
                  <a:cubicBezTo>
                    <a:pt x="1509" y="316"/>
                    <a:pt x="1501" y="314"/>
                    <a:pt x="1490" y="314"/>
                  </a:cubicBezTo>
                  <a:cubicBezTo>
                    <a:pt x="1479" y="314"/>
                    <a:pt x="1464" y="316"/>
                    <a:pt x="1446" y="319"/>
                  </a:cubicBezTo>
                  <a:lnTo>
                    <a:pt x="1446" y="319"/>
                  </a:lnTo>
                  <a:cubicBezTo>
                    <a:pt x="1389" y="274"/>
                    <a:pt x="1281" y="197"/>
                    <a:pt x="1114" y="120"/>
                  </a:cubicBezTo>
                  <a:cubicBezTo>
                    <a:pt x="995" y="61"/>
                    <a:pt x="856" y="21"/>
                    <a:pt x="657"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0"/>
            <p:cNvSpPr/>
            <p:nvPr/>
          </p:nvSpPr>
          <p:spPr>
            <a:xfrm>
              <a:off x="2607429" y="4316028"/>
              <a:ext cx="26909" cy="58031"/>
            </a:xfrm>
            <a:custGeom>
              <a:rect b="b" l="l" r="r" t="t"/>
              <a:pathLst>
                <a:path extrusionOk="0" h="1460" w="677">
                  <a:moveTo>
                    <a:pt x="290" y="0"/>
                  </a:moveTo>
                  <a:cubicBezTo>
                    <a:pt x="271" y="0"/>
                    <a:pt x="254" y="3"/>
                    <a:pt x="239" y="8"/>
                  </a:cubicBezTo>
                  <a:cubicBezTo>
                    <a:pt x="80" y="87"/>
                    <a:pt x="60" y="207"/>
                    <a:pt x="40" y="306"/>
                  </a:cubicBezTo>
                  <a:cubicBezTo>
                    <a:pt x="0" y="405"/>
                    <a:pt x="0" y="505"/>
                    <a:pt x="0" y="604"/>
                  </a:cubicBezTo>
                  <a:cubicBezTo>
                    <a:pt x="0" y="783"/>
                    <a:pt x="60" y="962"/>
                    <a:pt x="100" y="1082"/>
                  </a:cubicBezTo>
                  <a:cubicBezTo>
                    <a:pt x="199" y="1360"/>
                    <a:pt x="338" y="1460"/>
                    <a:pt x="358" y="1460"/>
                  </a:cubicBezTo>
                  <a:cubicBezTo>
                    <a:pt x="378" y="1420"/>
                    <a:pt x="279" y="1301"/>
                    <a:pt x="259" y="1062"/>
                  </a:cubicBezTo>
                  <a:cubicBezTo>
                    <a:pt x="199" y="923"/>
                    <a:pt x="179" y="783"/>
                    <a:pt x="179" y="604"/>
                  </a:cubicBezTo>
                  <a:cubicBezTo>
                    <a:pt x="179" y="505"/>
                    <a:pt x="179" y="425"/>
                    <a:pt x="199" y="326"/>
                  </a:cubicBezTo>
                  <a:cubicBezTo>
                    <a:pt x="199" y="226"/>
                    <a:pt x="259" y="167"/>
                    <a:pt x="299" y="127"/>
                  </a:cubicBezTo>
                  <a:cubicBezTo>
                    <a:pt x="303" y="125"/>
                    <a:pt x="307" y="124"/>
                    <a:pt x="311" y="124"/>
                  </a:cubicBezTo>
                  <a:cubicBezTo>
                    <a:pt x="347" y="124"/>
                    <a:pt x="384" y="195"/>
                    <a:pt x="438" y="266"/>
                  </a:cubicBezTo>
                  <a:cubicBezTo>
                    <a:pt x="478" y="326"/>
                    <a:pt x="517" y="425"/>
                    <a:pt x="537" y="505"/>
                  </a:cubicBezTo>
                  <a:cubicBezTo>
                    <a:pt x="557" y="684"/>
                    <a:pt x="557" y="823"/>
                    <a:pt x="537" y="962"/>
                  </a:cubicBezTo>
                  <a:cubicBezTo>
                    <a:pt x="478" y="1201"/>
                    <a:pt x="358" y="1321"/>
                    <a:pt x="378" y="1360"/>
                  </a:cubicBezTo>
                  <a:cubicBezTo>
                    <a:pt x="378" y="1360"/>
                    <a:pt x="537" y="1261"/>
                    <a:pt x="637" y="982"/>
                  </a:cubicBezTo>
                  <a:cubicBezTo>
                    <a:pt x="677" y="863"/>
                    <a:pt x="677" y="684"/>
                    <a:pt x="657" y="485"/>
                  </a:cubicBezTo>
                  <a:cubicBezTo>
                    <a:pt x="637" y="405"/>
                    <a:pt x="597" y="306"/>
                    <a:pt x="557" y="207"/>
                  </a:cubicBezTo>
                  <a:cubicBezTo>
                    <a:pt x="537" y="167"/>
                    <a:pt x="498" y="107"/>
                    <a:pt x="458" y="67"/>
                  </a:cubicBezTo>
                  <a:cubicBezTo>
                    <a:pt x="413" y="23"/>
                    <a:pt x="346" y="0"/>
                    <a:pt x="29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a:off x="1514649" y="2054864"/>
              <a:ext cx="435712" cy="359993"/>
            </a:xfrm>
            <a:custGeom>
              <a:rect b="b" l="l" r="r" t="t"/>
              <a:pathLst>
                <a:path extrusionOk="0" h="9057" w="10962">
                  <a:moveTo>
                    <a:pt x="2308" y="0"/>
                  </a:moveTo>
                  <a:lnTo>
                    <a:pt x="717" y="3283"/>
                  </a:lnTo>
                  <a:cubicBezTo>
                    <a:pt x="1" y="4775"/>
                    <a:pt x="239" y="6545"/>
                    <a:pt x="1373" y="7759"/>
                  </a:cubicBezTo>
                  <a:cubicBezTo>
                    <a:pt x="2128" y="8601"/>
                    <a:pt x="3207" y="9056"/>
                    <a:pt x="4325" y="9056"/>
                  </a:cubicBezTo>
                  <a:cubicBezTo>
                    <a:pt x="4475" y="9056"/>
                    <a:pt x="4625" y="9048"/>
                    <a:pt x="4775" y="9032"/>
                  </a:cubicBezTo>
                  <a:lnTo>
                    <a:pt x="10961" y="8335"/>
                  </a:lnTo>
                  <a:lnTo>
                    <a:pt x="10961" y="4655"/>
                  </a:lnTo>
                  <a:lnTo>
                    <a:pt x="4874" y="4834"/>
                  </a:lnTo>
                  <a:lnTo>
                    <a:pt x="6386" y="2149"/>
                  </a:lnTo>
                  <a:lnTo>
                    <a:pt x="2308"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a:off x="1843572" y="1140796"/>
              <a:ext cx="196154" cy="450737"/>
            </a:xfrm>
            <a:custGeom>
              <a:rect b="b" l="l" r="r" t="t"/>
              <a:pathLst>
                <a:path extrusionOk="0" h="11340" w="4935">
                  <a:moveTo>
                    <a:pt x="3634" y="0"/>
                  </a:moveTo>
                  <a:cubicBezTo>
                    <a:pt x="3152" y="0"/>
                    <a:pt x="2664" y="135"/>
                    <a:pt x="2249" y="378"/>
                  </a:cubicBezTo>
                  <a:cubicBezTo>
                    <a:pt x="1413" y="876"/>
                    <a:pt x="1354" y="1831"/>
                    <a:pt x="657" y="2447"/>
                  </a:cubicBezTo>
                  <a:cubicBezTo>
                    <a:pt x="1" y="3044"/>
                    <a:pt x="200" y="4377"/>
                    <a:pt x="319" y="5312"/>
                  </a:cubicBezTo>
                  <a:cubicBezTo>
                    <a:pt x="578" y="7301"/>
                    <a:pt x="876" y="9629"/>
                    <a:pt x="1891" y="11339"/>
                  </a:cubicBezTo>
                  <a:lnTo>
                    <a:pt x="4934" y="398"/>
                  </a:lnTo>
                  <a:cubicBezTo>
                    <a:pt x="4554" y="125"/>
                    <a:pt x="4097" y="0"/>
                    <a:pt x="3634"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0"/>
            <p:cNvSpPr/>
            <p:nvPr/>
          </p:nvSpPr>
          <p:spPr>
            <a:xfrm>
              <a:off x="1941633" y="1179790"/>
              <a:ext cx="317901" cy="654920"/>
            </a:xfrm>
            <a:custGeom>
              <a:rect b="b" l="l" r="r" t="t"/>
              <a:pathLst>
                <a:path extrusionOk="0" h="16477" w="7998">
                  <a:moveTo>
                    <a:pt x="4410" y="1"/>
                  </a:moveTo>
                  <a:cubicBezTo>
                    <a:pt x="2865" y="1"/>
                    <a:pt x="1327" y="455"/>
                    <a:pt x="1" y="1347"/>
                  </a:cubicBezTo>
                  <a:lnTo>
                    <a:pt x="120" y="9304"/>
                  </a:lnTo>
                  <a:lnTo>
                    <a:pt x="100" y="13581"/>
                  </a:lnTo>
                  <a:cubicBezTo>
                    <a:pt x="80" y="15013"/>
                    <a:pt x="816" y="16366"/>
                    <a:pt x="2268" y="16465"/>
                  </a:cubicBezTo>
                  <a:cubicBezTo>
                    <a:pt x="2351" y="16473"/>
                    <a:pt x="2433" y="16476"/>
                    <a:pt x="2515" y="16476"/>
                  </a:cubicBezTo>
                  <a:cubicBezTo>
                    <a:pt x="3962" y="16476"/>
                    <a:pt x="5196" y="15327"/>
                    <a:pt x="5252" y="13840"/>
                  </a:cubicBezTo>
                  <a:cubicBezTo>
                    <a:pt x="5312" y="12328"/>
                    <a:pt x="5372" y="10796"/>
                    <a:pt x="5372" y="10796"/>
                  </a:cubicBezTo>
                  <a:cubicBezTo>
                    <a:pt x="5372" y="10796"/>
                    <a:pt x="7659" y="10597"/>
                    <a:pt x="7838" y="8349"/>
                  </a:cubicBezTo>
                  <a:cubicBezTo>
                    <a:pt x="7997" y="6081"/>
                    <a:pt x="7958" y="850"/>
                    <a:pt x="7958" y="850"/>
                  </a:cubicBezTo>
                  <a:cubicBezTo>
                    <a:pt x="6838" y="281"/>
                    <a:pt x="5622" y="1"/>
                    <a:pt x="4410"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0"/>
            <p:cNvSpPr/>
            <p:nvPr/>
          </p:nvSpPr>
          <p:spPr>
            <a:xfrm>
              <a:off x="1891032" y="1103472"/>
              <a:ext cx="442032" cy="516876"/>
            </a:xfrm>
            <a:custGeom>
              <a:rect b="b" l="l" r="r" t="t"/>
              <a:pathLst>
                <a:path extrusionOk="0" h="13004" w="11121">
                  <a:moveTo>
                    <a:pt x="6680" y="1"/>
                  </a:moveTo>
                  <a:cubicBezTo>
                    <a:pt x="6161" y="1"/>
                    <a:pt x="5624" y="173"/>
                    <a:pt x="5153" y="402"/>
                  </a:cubicBezTo>
                  <a:cubicBezTo>
                    <a:pt x="4397" y="780"/>
                    <a:pt x="3760" y="1317"/>
                    <a:pt x="2964" y="1556"/>
                  </a:cubicBezTo>
                  <a:cubicBezTo>
                    <a:pt x="2348" y="1755"/>
                    <a:pt x="1652" y="1815"/>
                    <a:pt x="1095" y="2153"/>
                  </a:cubicBezTo>
                  <a:cubicBezTo>
                    <a:pt x="597" y="2491"/>
                    <a:pt x="299" y="3048"/>
                    <a:pt x="160" y="3645"/>
                  </a:cubicBezTo>
                  <a:cubicBezTo>
                    <a:pt x="0" y="4222"/>
                    <a:pt x="20" y="4838"/>
                    <a:pt x="20" y="5435"/>
                  </a:cubicBezTo>
                  <a:cubicBezTo>
                    <a:pt x="80" y="7106"/>
                    <a:pt x="100" y="8777"/>
                    <a:pt x="120" y="10428"/>
                  </a:cubicBezTo>
                  <a:cubicBezTo>
                    <a:pt x="160" y="11125"/>
                    <a:pt x="279" y="11701"/>
                    <a:pt x="677" y="12278"/>
                  </a:cubicBezTo>
                  <a:cubicBezTo>
                    <a:pt x="1095" y="12855"/>
                    <a:pt x="1137" y="13003"/>
                    <a:pt x="1500" y="13003"/>
                  </a:cubicBezTo>
                  <a:cubicBezTo>
                    <a:pt x="1637" y="13003"/>
                    <a:pt x="1821" y="12982"/>
                    <a:pt x="2089" y="12955"/>
                  </a:cubicBezTo>
                  <a:cubicBezTo>
                    <a:pt x="3084" y="12855"/>
                    <a:pt x="4536" y="12517"/>
                    <a:pt x="5192" y="11801"/>
                  </a:cubicBezTo>
                  <a:cubicBezTo>
                    <a:pt x="5630" y="11323"/>
                    <a:pt x="6565" y="11125"/>
                    <a:pt x="6645" y="10568"/>
                  </a:cubicBezTo>
                  <a:cubicBezTo>
                    <a:pt x="6684" y="10110"/>
                    <a:pt x="6386" y="9712"/>
                    <a:pt x="5968" y="9613"/>
                  </a:cubicBezTo>
                  <a:cubicBezTo>
                    <a:pt x="5491" y="9513"/>
                    <a:pt x="5053" y="9175"/>
                    <a:pt x="4854" y="8777"/>
                  </a:cubicBezTo>
                  <a:cubicBezTo>
                    <a:pt x="4576" y="8220"/>
                    <a:pt x="4775" y="7484"/>
                    <a:pt x="5292" y="7126"/>
                  </a:cubicBezTo>
                  <a:cubicBezTo>
                    <a:pt x="5471" y="7020"/>
                    <a:pt x="5659" y="6971"/>
                    <a:pt x="5844" y="6971"/>
                  </a:cubicBezTo>
                  <a:cubicBezTo>
                    <a:pt x="6216" y="6971"/>
                    <a:pt x="6578" y="7166"/>
                    <a:pt x="6844" y="7484"/>
                  </a:cubicBezTo>
                  <a:cubicBezTo>
                    <a:pt x="7241" y="7484"/>
                    <a:pt x="7261" y="7106"/>
                    <a:pt x="7321" y="6828"/>
                  </a:cubicBezTo>
                  <a:cubicBezTo>
                    <a:pt x="7580" y="6032"/>
                    <a:pt x="7341" y="5495"/>
                    <a:pt x="7361" y="5236"/>
                  </a:cubicBezTo>
                  <a:lnTo>
                    <a:pt x="7361" y="5236"/>
                  </a:lnTo>
                  <a:cubicBezTo>
                    <a:pt x="7711" y="5403"/>
                    <a:pt x="8099" y="5484"/>
                    <a:pt x="8489" y="5484"/>
                  </a:cubicBezTo>
                  <a:cubicBezTo>
                    <a:pt x="9538" y="5484"/>
                    <a:pt x="10599" y="4897"/>
                    <a:pt x="10961" y="3824"/>
                  </a:cubicBezTo>
                  <a:cubicBezTo>
                    <a:pt x="11101" y="3446"/>
                    <a:pt x="11120" y="3048"/>
                    <a:pt x="11001" y="2670"/>
                  </a:cubicBezTo>
                  <a:cubicBezTo>
                    <a:pt x="10623" y="1596"/>
                    <a:pt x="9629" y="1715"/>
                    <a:pt x="8912" y="1278"/>
                  </a:cubicBezTo>
                  <a:cubicBezTo>
                    <a:pt x="8375" y="979"/>
                    <a:pt x="8037" y="462"/>
                    <a:pt x="7520" y="184"/>
                  </a:cubicBezTo>
                  <a:cubicBezTo>
                    <a:pt x="7255" y="55"/>
                    <a:pt x="6970" y="1"/>
                    <a:pt x="6680"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0"/>
            <p:cNvSpPr/>
            <p:nvPr/>
          </p:nvSpPr>
          <p:spPr>
            <a:xfrm>
              <a:off x="2112435" y="1413991"/>
              <a:ext cx="35495" cy="51870"/>
            </a:xfrm>
            <a:custGeom>
              <a:rect b="b" l="l" r="r" t="t"/>
              <a:pathLst>
                <a:path extrusionOk="0" h="1305" w="893">
                  <a:moveTo>
                    <a:pt x="640" y="1"/>
                  </a:moveTo>
                  <a:cubicBezTo>
                    <a:pt x="608" y="1"/>
                    <a:pt x="574" y="4"/>
                    <a:pt x="538" y="10"/>
                  </a:cubicBezTo>
                  <a:cubicBezTo>
                    <a:pt x="418" y="30"/>
                    <a:pt x="279" y="90"/>
                    <a:pt x="179" y="209"/>
                  </a:cubicBezTo>
                  <a:cubicBezTo>
                    <a:pt x="60" y="309"/>
                    <a:pt x="0" y="508"/>
                    <a:pt x="0" y="687"/>
                  </a:cubicBezTo>
                  <a:cubicBezTo>
                    <a:pt x="39" y="1033"/>
                    <a:pt x="337" y="1304"/>
                    <a:pt x="573" y="1304"/>
                  </a:cubicBezTo>
                  <a:cubicBezTo>
                    <a:pt x="581" y="1304"/>
                    <a:pt x="589" y="1304"/>
                    <a:pt x="597" y="1303"/>
                  </a:cubicBezTo>
                  <a:cubicBezTo>
                    <a:pt x="717" y="1303"/>
                    <a:pt x="796" y="1224"/>
                    <a:pt x="856" y="1184"/>
                  </a:cubicBezTo>
                  <a:cubicBezTo>
                    <a:pt x="876" y="1124"/>
                    <a:pt x="876" y="1085"/>
                    <a:pt x="876" y="1085"/>
                  </a:cubicBezTo>
                  <a:cubicBezTo>
                    <a:pt x="873" y="1080"/>
                    <a:pt x="871" y="1078"/>
                    <a:pt x="867" y="1078"/>
                  </a:cubicBezTo>
                  <a:cubicBezTo>
                    <a:pt x="837" y="1078"/>
                    <a:pt x="754" y="1204"/>
                    <a:pt x="577" y="1204"/>
                  </a:cubicBezTo>
                  <a:cubicBezTo>
                    <a:pt x="398" y="1204"/>
                    <a:pt x="160" y="985"/>
                    <a:pt x="160" y="687"/>
                  </a:cubicBezTo>
                  <a:cubicBezTo>
                    <a:pt x="140" y="388"/>
                    <a:pt x="378" y="169"/>
                    <a:pt x="557" y="110"/>
                  </a:cubicBezTo>
                  <a:cubicBezTo>
                    <a:pt x="736" y="70"/>
                    <a:pt x="876" y="90"/>
                    <a:pt x="876" y="70"/>
                  </a:cubicBezTo>
                  <a:cubicBezTo>
                    <a:pt x="892" y="70"/>
                    <a:pt x="798" y="1"/>
                    <a:pt x="640" y="1"/>
                  </a:cubicBez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0"/>
            <p:cNvSpPr/>
            <p:nvPr/>
          </p:nvSpPr>
          <p:spPr>
            <a:xfrm>
              <a:off x="1732871" y="1049651"/>
              <a:ext cx="268097" cy="293217"/>
            </a:xfrm>
            <a:custGeom>
              <a:rect b="b" l="l" r="r" t="t"/>
              <a:pathLst>
                <a:path extrusionOk="0" h="7377" w="6745">
                  <a:moveTo>
                    <a:pt x="3705" y="0"/>
                  </a:moveTo>
                  <a:cubicBezTo>
                    <a:pt x="3469" y="0"/>
                    <a:pt x="3233" y="34"/>
                    <a:pt x="3005" y="105"/>
                  </a:cubicBezTo>
                  <a:cubicBezTo>
                    <a:pt x="1751" y="503"/>
                    <a:pt x="896" y="1975"/>
                    <a:pt x="1214" y="3268"/>
                  </a:cubicBezTo>
                  <a:cubicBezTo>
                    <a:pt x="1274" y="3407"/>
                    <a:pt x="1314" y="3586"/>
                    <a:pt x="1214" y="3726"/>
                  </a:cubicBezTo>
                  <a:cubicBezTo>
                    <a:pt x="1115" y="3905"/>
                    <a:pt x="896" y="3925"/>
                    <a:pt x="717" y="3984"/>
                  </a:cubicBezTo>
                  <a:cubicBezTo>
                    <a:pt x="80" y="4223"/>
                    <a:pt x="1" y="5198"/>
                    <a:pt x="478" y="5695"/>
                  </a:cubicBezTo>
                  <a:cubicBezTo>
                    <a:pt x="805" y="6036"/>
                    <a:pt x="1262" y="6180"/>
                    <a:pt x="1735" y="6180"/>
                  </a:cubicBezTo>
                  <a:cubicBezTo>
                    <a:pt x="1953" y="6180"/>
                    <a:pt x="2175" y="6149"/>
                    <a:pt x="2388" y="6093"/>
                  </a:cubicBezTo>
                  <a:lnTo>
                    <a:pt x="2388" y="6093"/>
                  </a:lnTo>
                  <a:cubicBezTo>
                    <a:pt x="2209" y="6670"/>
                    <a:pt x="2746" y="7287"/>
                    <a:pt x="3363" y="7366"/>
                  </a:cubicBezTo>
                  <a:cubicBezTo>
                    <a:pt x="3416" y="7373"/>
                    <a:pt x="3470" y="7377"/>
                    <a:pt x="3524" y="7377"/>
                  </a:cubicBezTo>
                  <a:cubicBezTo>
                    <a:pt x="4065" y="7377"/>
                    <a:pt x="4585" y="7023"/>
                    <a:pt x="4875" y="6570"/>
                  </a:cubicBezTo>
                  <a:cubicBezTo>
                    <a:pt x="5193" y="6073"/>
                    <a:pt x="5332" y="5456"/>
                    <a:pt x="5392" y="4860"/>
                  </a:cubicBezTo>
                  <a:lnTo>
                    <a:pt x="5392" y="4860"/>
                  </a:lnTo>
                  <a:lnTo>
                    <a:pt x="4855" y="5078"/>
                  </a:lnTo>
                  <a:cubicBezTo>
                    <a:pt x="6068" y="4561"/>
                    <a:pt x="6745" y="2990"/>
                    <a:pt x="6267" y="1717"/>
                  </a:cubicBezTo>
                  <a:cubicBezTo>
                    <a:pt x="5875" y="704"/>
                    <a:pt x="4787" y="0"/>
                    <a:pt x="3705"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0"/>
            <p:cNvSpPr/>
            <p:nvPr/>
          </p:nvSpPr>
          <p:spPr>
            <a:xfrm>
              <a:off x="1836457" y="1141591"/>
              <a:ext cx="150285" cy="150246"/>
            </a:xfrm>
            <a:custGeom>
              <a:rect b="b" l="l" r="r" t="t"/>
              <a:pathLst>
                <a:path extrusionOk="0" h="3780" w="3781">
                  <a:moveTo>
                    <a:pt x="3761" y="0"/>
                  </a:moveTo>
                  <a:cubicBezTo>
                    <a:pt x="3741" y="0"/>
                    <a:pt x="3741" y="319"/>
                    <a:pt x="3582" y="836"/>
                  </a:cubicBezTo>
                  <a:cubicBezTo>
                    <a:pt x="3442" y="1333"/>
                    <a:pt x="3144" y="2009"/>
                    <a:pt x="2567" y="2586"/>
                  </a:cubicBezTo>
                  <a:cubicBezTo>
                    <a:pt x="1990" y="3163"/>
                    <a:pt x="1334" y="3462"/>
                    <a:pt x="836" y="3601"/>
                  </a:cubicBezTo>
                  <a:cubicBezTo>
                    <a:pt x="339" y="3760"/>
                    <a:pt x="1" y="3760"/>
                    <a:pt x="1" y="3780"/>
                  </a:cubicBezTo>
                  <a:lnTo>
                    <a:pt x="240" y="3780"/>
                  </a:lnTo>
                  <a:cubicBezTo>
                    <a:pt x="379" y="3760"/>
                    <a:pt x="598" y="3740"/>
                    <a:pt x="856" y="3680"/>
                  </a:cubicBezTo>
                  <a:cubicBezTo>
                    <a:pt x="1373" y="3561"/>
                    <a:pt x="2090" y="3223"/>
                    <a:pt x="2666" y="2666"/>
                  </a:cubicBezTo>
                  <a:cubicBezTo>
                    <a:pt x="3243" y="2069"/>
                    <a:pt x="3542" y="1373"/>
                    <a:pt x="3661" y="856"/>
                  </a:cubicBezTo>
                  <a:cubicBezTo>
                    <a:pt x="3741" y="597"/>
                    <a:pt x="3761" y="378"/>
                    <a:pt x="3761" y="219"/>
                  </a:cubicBezTo>
                  <a:cubicBezTo>
                    <a:pt x="3780" y="80"/>
                    <a:pt x="3761" y="0"/>
                    <a:pt x="37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0"/>
            <p:cNvSpPr/>
            <p:nvPr/>
          </p:nvSpPr>
          <p:spPr>
            <a:xfrm>
              <a:off x="1874417" y="1056965"/>
              <a:ext cx="79098" cy="222228"/>
            </a:xfrm>
            <a:custGeom>
              <a:rect b="b" l="l" r="r" t="t"/>
              <a:pathLst>
                <a:path extrusionOk="0" h="5591" w="1990">
                  <a:moveTo>
                    <a:pt x="597" y="1"/>
                  </a:moveTo>
                  <a:cubicBezTo>
                    <a:pt x="518" y="1"/>
                    <a:pt x="438" y="21"/>
                    <a:pt x="399" y="21"/>
                  </a:cubicBezTo>
                  <a:cubicBezTo>
                    <a:pt x="339" y="21"/>
                    <a:pt x="319" y="41"/>
                    <a:pt x="319" y="41"/>
                  </a:cubicBezTo>
                  <a:cubicBezTo>
                    <a:pt x="319" y="41"/>
                    <a:pt x="363" y="32"/>
                    <a:pt x="446" y="32"/>
                  </a:cubicBezTo>
                  <a:cubicBezTo>
                    <a:pt x="487" y="32"/>
                    <a:pt x="538" y="34"/>
                    <a:pt x="597" y="41"/>
                  </a:cubicBezTo>
                  <a:cubicBezTo>
                    <a:pt x="737" y="60"/>
                    <a:pt x="995" y="140"/>
                    <a:pt x="1234" y="339"/>
                  </a:cubicBezTo>
                  <a:cubicBezTo>
                    <a:pt x="1373" y="438"/>
                    <a:pt x="1473" y="558"/>
                    <a:pt x="1572" y="717"/>
                  </a:cubicBezTo>
                  <a:cubicBezTo>
                    <a:pt x="1672" y="896"/>
                    <a:pt x="1711" y="1055"/>
                    <a:pt x="1771" y="1254"/>
                  </a:cubicBezTo>
                  <a:cubicBezTo>
                    <a:pt x="1831" y="1652"/>
                    <a:pt x="1791" y="2109"/>
                    <a:pt x="1692" y="2587"/>
                  </a:cubicBezTo>
                  <a:cubicBezTo>
                    <a:pt x="1473" y="3502"/>
                    <a:pt x="1055" y="4298"/>
                    <a:pt x="677" y="4795"/>
                  </a:cubicBezTo>
                  <a:cubicBezTo>
                    <a:pt x="299" y="5312"/>
                    <a:pt x="1" y="5571"/>
                    <a:pt x="21" y="5591"/>
                  </a:cubicBezTo>
                  <a:cubicBezTo>
                    <a:pt x="60" y="5591"/>
                    <a:pt x="120" y="5531"/>
                    <a:pt x="259" y="5412"/>
                  </a:cubicBezTo>
                  <a:cubicBezTo>
                    <a:pt x="399" y="5312"/>
                    <a:pt x="578" y="5113"/>
                    <a:pt x="777" y="4875"/>
                  </a:cubicBezTo>
                  <a:cubicBezTo>
                    <a:pt x="1174" y="4377"/>
                    <a:pt x="1652" y="3601"/>
                    <a:pt x="1851" y="2627"/>
                  </a:cubicBezTo>
                  <a:cubicBezTo>
                    <a:pt x="1950" y="2129"/>
                    <a:pt x="1990" y="1652"/>
                    <a:pt x="1891" y="1234"/>
                  </a:cubicBezTo>
                  <a:cubicBezTo>
                    <a:pt x="1851" y="1015"/>
                    <a:pt x="1771" y="836"/>
                    <a:pt x="1672" y="657"/>
                  </a:cubicBezTo>
                  <a:cubicBezTo>
                    <a:pt x="1572" y="498"/>
                    <a:pt x="1433" y="359"/>
                    <a:pt x="1314" y="259"/>
                  </a:cubicBezTo>
                  <a:cubicBezTo>
                    <a:pt x="1035" y="60"/>
                    <a:pt x="777" y="1"/>
                    <a:pt x="597"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0"/>
            <p:cNvSpPr/>
            <p:nvPr/>
          </p:nvSpPr>
          <p:spPr>
            <a:xfrm>
              <a:off x="1777152" y="1147474"/>
              <a:ext cx="161335" cy="54255"/>
            </a:xfrm>
            <a:custGeom>
              <a:rect b="b" l="l" r="r" t="t"/>
              <a:pathLst>
                <a:path extrusionOk="0" h="1365" w="4059">
                  <a:moveTo>
                    <a:pt x="2287" y="1"/>
                  </a:moveTo>
                  <a:cubicBezTo>
                    <a:pt x="2153" y="1"/>
                    <a:pt x="2014" y="10"/>
                    <a:pt x="1871" y="31"/>
                  </a:cubicBezTo>
                  <a:cubicBezTo>
                    <a:pt x="1234" y="131"/>
                    <a:pt x="697" y="489"/>
                    <a:pt x="399" y="787"/>
                  </a:cubicBezTo>
                  <a:cubicBezTo>
                    <a:pt x="260" y="946"/>
                    <a:pt x="140" y="1106"/>
                    <a:pt x="80" y="1205"/>
                  </a:cubicBezTo>
                  <a:cubicBezTo>
                    <a:pt x="41" y="1305"/>
                    <a:pt x="1" y="1364"/>
                    <a:pt x="1" y="1364"/>
                  </a:cubicBezTo>
                  <a:cubicBezTo>
                    <a:pt x="41" y="1364"/>
                    <a:pt x="160" y="1145"/>
                    <a:pt x="439" y="847"/>
                  </a:cubicBezTo>
                  <a:cubicBezTo>
                    <a:pt x="737" y="568"/>
                    <a:pt x="1254" y="250"/>
                    <a:pt x="1871" y="151"/>
                  </a:cubicBezTo>
                  <a:cubicBezTo>
                    <a:pt x="2004" y="129"/>
                    <a:pt x="2136" y="120"/>
                    <a:pt x="2265" y="120"/>
                  </a:cubicBezTo>
                  <a:cubicBezTo>
                    <a:pt x="2735" y="120"/>
                    <a:pt x="3166" y="245"/>
                    <a:pt x="3462" y="370"/>
                  </a:cubicBezTo>
                  <a:cubicBezTo>
                    <a:pt x="3821" y="539"/>
                    <a:pt x="4018" y="709"/>
                    <a:pt x="4055" y="709"/>
                  </a:cubicBezTo>
                  <a:cubicBezTo>
                    <a:pt x="4057" y="709"/>
                    <a:pt x="4058" y="709"/>
                    <a:pt x="4059" y="708"/>
                  </a:cubicBezTo>
                  <a:cubicBezTo>
                    <a:pt x="4059" y="708"/>
                    <a:pt x="4039" y="648"/>
                    <a:pt x="3940" y="568"/>
                  </a:cubicBezTo>
                  <a:cubicBezTo>
                    <a:pt x="3840" y="489"/>
                    <a:pt x="3721" y="389"/>
                    <a:pt x="3522" y="290"/>
                  </a:cubicBezTo>
                  <a:cubicBezTo>
                    <a:pt x="3224" y="133"/>
                    <a:pt x="2789" y="1"/>
                    <a:pt x="2287" y="1"/>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0"/>
            <p:cNvSpPr/>
            <p:nvPr/>
          </p:nvSpPr>
          <p:spPr>
            <a:xfrm>
              <a:off x="1954273" y="1236432"/>
              <a:ext cx="232523" cy="96547"/>
            </a:xfrm>
            <a:custGeom>
              <a:rect b="b" l="l" r="r" t="t"/>
              <a:pathLst>
                <a:path extrusionOk="0" h="2429" w="5850">
                  <a:moveTo>
                    <a:pt x="4" y="0"/>
                  </a:moveTo>
                  <a:cubicBezTo>
                    <a:pt x="3" y="0"/>
                    <a:pt x="2" y="1"/>
                    <a:pt x="1" y="1"/>
                  </a:cubicBezTo>
                  <a:cubicBezTo>
                    <a:pt x="1" y="1"/>
                    <a:pt x="61" y="81"/>
                    <a:pt x="160" y="200"/>
                  </a:cubicBezTo>
                  <a:cubicBezTo>
                    <a:pt x="279" y="320"/>
                    <a:pt x="458" y="479"/>
                    <a:pt x="697" y="638"/>
                  </a:cubicBezTo>
                  <a:cubicBezTo>
                    <a:pt x="1194" y="996"/>
                    <a:pt x="1891" y="1414"/>
                    <a:pt x="2746" y="1792"/>
                  </a:cubicBezTo>
                  <a:cubicBezTo>
                    <a:pt x="3164" y="1991"/>
                    <a:pt x="3582" y="2110"/>
                    <a:pt x="3960" y="2229"/>
                  </a:cubicBezTo>
                  <a:cubicBezTo>
                    <a:pt x="4337" y="2369"/>
                    <a:pt x="4696" y="2428"/>
                    <a:pt x="4994" y="2428"/>
                  </a:cubicBezTo>
                  <a:cubicBezTo>
                    <a:pt x="5292" y="2408"/>
                    <a:pt x="5551" y="2309"/>
                    <a:pt x="5670" y="2210"/>
                  </a:cubicBezTo>
                  <a:cubicBezTo>
                    <a:pt x="5829" y="2110"/>
                    <a:pt x="5849" y="2011"/>
                    <a:pt x="5849" y="2011"/>
                  </a:cubicBezTo>
                  <a:cubicBezTo>
                    <a:pt x="5849" y="2009"/>
                    <a:pt x="5849" y="2008"/>
                    <a:pt x="5848" y="2008"/>
                  </a:cubicBezTo>
                  <a:cubicBezTo>
                    <a:pt x="5838" y="2008"/>
                    <a:pt x="5777" y="2097"/>
                    <a:pt x="5650" y="2170"/>
                  </a:cubicBezTo>
                  <a:cubicBezTo>
                    <a:pt x="5531" y="2269"/>
                    <a:pt x="5292" y="2349"/>
                    <a:pt x="4994" y="2349"/>
                  </a:cubicBezTo>
                  <a:cubicBezTo>
                    <a:pt x="4735" y="2349"/>
                    <a:pt x="4377" y="2249"/>
                    <a:pt x="3999" y="2110"/>
                  </a:cubicBezTo>
                  <a:cubicBezTo>
                    <a:pt x="3641" y="1991"/>
                    <a:pt x="3243" y="1851"/>
                    <a:pt x="2806" y="1672"/>
                  </a:cubicBezTo>
                  <a:cubicBezTo>
                    <a:pt x="1990" y="1294"/>
                    <a:pt x="1294" y="877"/>
                    <a:pt x="797" y="558"/>
                  </a:cubicBezTo>
                  <a:cubicBezTo>
                    <a:pt x="319" y="233"/>
                    <a:pt x="43" y="0"/>
                    <a:pt x="4" y="0"/>
                  </a:cubicBezTo>
                  <a:close/>
                </a:path>
              </a:pathLst>
            </a:custGeom>
            <a:solidFill>
              <a:srgbClr val="928A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0"/>
            <p:cNvSpPr/>
            <p:nvPr/>
          </p:nvSpPr>
          <p:spPr>
            <a:xfrm>
              <a:off x="1925813" y="1032838"/>
              <a:ext cx="119441" cy="160182"/>
            </a:xfrm>
            <a:custGeom>
              <a:rect b="b" l="l" r="r" t="t"/>
              <a:pathLst>
                <a:path extrusionOk="0" h="4030" w="3005">
                  <a:moveTo>
                    <a:pt x="1621" y="1"/>
                  </a:moveTo>
                  <a:cubicBezTo>
                    <a:pt x="1394" y="1"/>
                    <a:pt x="1175" y="69"/>
                    <a:pt x="995" y="150"/>
                  </a:cubicBezTo>
                  <a:cubicBezTo>
                    <a:pt x="538" y="349"/>
                    <a:pt x="279" y="747"/>
                    <a:pt x="140" y="1105"/>
                  </a:cubicBezTo>
                  <a:cubicBezTo>
                    <a:pt x="21" y="1443"/>
                    <a:pt x="1" y="1742"/>
                    <a:pt x="1" y="1941"/>
                  </a:cubicBezTo>
                  <a:cubicBezTo>
                    <a:pt x="1" y="2159"/>
                    <a:pt x="21" y="2259"/>
                    <a:pt x="21" y="2259"/>
                  </a:cubicBezTo>
                  <a:cubicBezTo>
                    <a:pt x="41" y="2259"/>
                    <a:pt x="41" y="2159"/>
                    <a:pt x="60" y="1961"/>
                  </a:cubicBezTo>
                  <a:cubicBezTo>
                    <a:pt x="80" y="1762"/>
                    <a:pt x="100" y="1463"/>
                    <a:pt x="259" y="1145"/>
                  </a:cubicBezTo>
                  <a:cubicBezTo>
                    <a:pt x="379" y="827"/>
                    <a:pt x="637" y="469"/>
                    <a:pt x="1075" y="270"/>
                  </a:cubicBezTo>
                  <a:cubicBezTo>
                    <a:pt x="1241" y="187"/>
                    <a:pt x="1434" y="145"/>
                    <a:pt x="1644" y="145"/>
                  </a:cubicBezTo>
                  <a:cubicBezTo>
                    <a:pt x="1686" y="145"/>
                    <a:pt x="1728" y="147"/>
                    <a:pt x="1771" y="150"/>
                  </a:cubicBezTo>
                  <a:cubicBezTo>
                    <a:pt x="2010" y="190"/>
                    <a:pt x="2249" y="329"/>
                    <a:pt x="2428" y="508"/>
                  </a:cubicBezTo>
                  <a:cubicBezTo>
                    <a:pt x="2627" y="667"/>
                    <a:pt x="2766" y="906"/>
                    <a:pt x="2825" y="1145"/>
                  </a:cubicBezTo>
                  <a:cubicBezTo>
                    <a:pt x="2885" y="1404"/>
                    <a:pt x="2905" y="1642"/>
                    <a:pt x="2885" y="1861"/>
                  </a:cubicBezTo>
                  <a:cubicBezTo>
                    <a:pt x="2845" y="2338"/>
                    <a:pt x="2666" y="2716"/>
                    <a:pt x="2487" y="3035"/>
                  </a:cubicBezTo>
                  <a:cubicBezTo>
                    <a:pt x="2308" y="3353"/>
                    <a:pt x="2169" y="3592"/>
                    <a:pt x="2050" y="3751"/>
                  </a:cubicBezTo>
                  <a:cubicBezTo>
                    <a:pt x="1910" y="3930"/>
                    <a:pt x="1871" y="4029"/>
                    <a:pt x="1871" y="4029"/>
                  </a:cubicBezTo>
                  <a:cubicBezTo>
                    <a:pt x="1871" y="4029"/>
                    <a:pt x="1930" y="3930"/>
                    <a:pt x="2070" y="3791"/>
                  </a:cubicBezTo>
                  <a:cubicBezTo>
                    <a:pt x="2189" y="3632"/>
                    <a:pt x="2368" y="3413"/>
                    <a:pt x="2567" y="3094"/>
                  </a:cubicBezTo>
                  <a:cubicBezTo>
                    <a:pt x="2746" y="2756"/>
                    <a:pt x="2925" y="2358"/>
                    <a:pt x="2985" y="1861"/>
                  </a:cubicBezTo>
                  <a:cubicBezTo>
                    <a:pt x="3005" y="1622"/>
                    <a:pt x="3005" y="1344"/>
                    <a:pt x="2925" y="1105"/>
                  </a:cubicBezTo>
                  <a:cubicBezTo>
                    <a:pt x="2865" y="827"/>
                    <a:pt x="2706" y="568"/>
                    <a:pt x="2507" y="369"/>
                  </a:cubicBezTo>
                  <a:cubicBezTo>
                    <a:pt x="2308" y="170"/>
                    <a:pt x="2030" y="31"/>
                    <a:pt x="1771" y="11"/>
                  </a:cubicBezTo>
                  <a:cubicBezTo>
                    <a:pt x="1721" y="4"/>
                    <a:pt x="1671" y="1"/>
                    <a:pt x="1621"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a:off x="2330657" y="832105"/>
              <a:ext cx="631031" cy="1029818"/>
            </a:xfrm>
            <a:custGeom>
              <a:rect b="b" l="l" r="r" t="t"/>
              <a:pathLst>
                <a:path extrusionOk="0" h="25909" w="15876">
                  <a:moveTo>
                    <a:pt x="13277" y="1"/>
                  </a:moveTo>
                  <a:cubicBezTo>
                    <a:pt x="13256" y="1"/>
                    <a:pt x="13233" y="3"/>
                    <a:pt x="13210" y="8"/>
                  </a:cubicBezTo>
                  <a:cubicBezTo>
                    <a:pt x="13011" y="28"/>
                    <a:pt x="12195" y="1341"/>
                    <a:pt x="11936" y="1779"/>
                  </a:cubicBezTo>
                  <a:cubicBezTo>
                    <a:pt x="11758" y="2090"/>
                    <a:pt x="11348" y="2845"/>
                    <a:pt x="11085" y="2845"/>
                  </a:cubicBezTo>
                  <a:cubicBezTo>
                    <a:pt x="10995" y="2845"/>
                    <a:pt x="10923" y="2757"/>
                    <a:pt x="10882" y="2535"/>
                  </a:cubicBezTo>
                  <a:cubicBezTo>
                    <a:pt x="10723" y="1679"/>
                    <a:pt x="10285" y="1082"/>
                    <a:pt x="10027" y="1003"/>
                  </a:cubicBezTo>
                  <a:cubicBezTo>
                    <a:pt x="10002" y="994"/>
                    <a:pt x="9978" y="990"/>
                    <a:pt x="9954" y="990"/>
                  </a:cubicBezTo>
                  <a:cubicBezTo>
                    <a:pt x="9767" y="990"/>
                    <a:pt x="9625" y="1246"/>
                    <a:pt x="9748" y="1441"/>
                  </a:cubicBezTo>
                  <a:cubicBezTo>
                    <a:pt x="9887" y="1620"/>
                    <a:pt x="10007" y="1998"/>
                    <a:pt x="10086" y="2256"/>
                  </a:cubicBezTo>
                  <a:cubicBezTo>
                    <a:pt x="10146" y="2495"/>
                    <a:pt x="10186" y="2734"/>
                    <a:pt x="10146" y="2952"/>
                  </a:cubicBezTo>
                  <a:cubicBezTo>
                    <a:pt x="10126" y="3231"/>
                    <a:pt x="10106" y="3450"/>
                    <a:pt x="10086" y="3649"/>
                  </a:cubicBezTo>
                  <a:lnTo>
                    <a:pt x="9589" y="4683"/>
                  </a:lnTo>
                  <a:cubicBezTo>
                    <a:pt x="9589" y="4683"/>
                    <a:pt x="6068" y="12680"/>
                    <a:pt x="5471" y="13834"/>
                  </a:cubicBezTo>
                  <a:cubicBezTo>
                    <a:pt x="4855" y="14968"/>
                    <a:pt x="1" y="20020"/>
                    <a:pt x="1" y="20020"/>
                  </a:cubicBezTo>
                  <a:lnTo>
                    <a:pt x="1035" y="25909"/>
                  </a:lnTo>
                  <a:lnTo>
                    <a:pt x="8913" y="17375"/>
                  </a:lnTo>
                  <a:lnTo>
                    <a:pt x="13090" y="5638"/>
                  </a:lnTo>
                  <a:lnTo>
                    <a:pt x="13190" y="5340"/>
                  </a:lnTo>
                  <a:cubicBezTo>
                    <a:pt x="13190" y="5340"/>
                    <a:pt x="14682" y="3748"/>
                    <a:pt x="15060" y="3251"/>
                  </a:cubicBezTo>
                  <a:cubicBezTo>
                    <a:pt x="15875" y="2216"/>
                    <a:pt x="15796" y="2177"/>
                    <a:pt x="15656" y="2097"/>
                  </a:cubicBezTo>
                  <a:cubicBezTo>
                    <a:pt x="15640" y="2089"/>
                    <a:pt x="15622" y="2085"/>
                    <a:pt x="15603" y="2085"/>
                  </a:cubicBezTo>
                  <a:cubicBezTo>
                    <a:pt x="15244" y="2085"/>
                    <a:pt x="14473" y="3417"/>
                    <a:pt x="14259" y="3417"/>
                  </a:cubicBezTo>
                  <a:cubicBezTo>
                    <a:pt x="14226" y="3417"/>
                    <a:pt x="14207" y="3385"/>
                    <a:pt x="14204" y="3310"/>
                  </a:cubicBezTo>
                  <a:cubicBezTo>
                    <a:pt x="14184" y="2753"/>
                    <a:pt x="15776" y="1043"/>
                    <a:pt x="15398" y="884"/>
                  </a:cubicBezTo>
                  <a:cubicBezTo>
                    <a:pt x="15370" y="871"/>
                    <a:pt x="15340" y="865"/>
                    <a:pt x="15309" y="865"/>
                  </a:cubicBezTo>
                  <a:cubicBezTo>
                    <a:pt x="14767" y="865"/>
                    <a:pt x="13801" y="2742"/>
                    <a:pt x="13707" y="2893"/>
                  </a:cubicBezTo>
                  <a:cubicBezTo>
                    <a:pt x="13675" y="2950"/>
                    <a:pt x="13629" y="2972"/>
                    <a:pt x="13585" y="2972"/>
                  </a:cubicBezTo>
                  <a:cubicBezTo>
                    <a:pt x="13490" y="2972"/>
                    <a:pt x="13400" y="2868"/>
                    <a:pt x="13468" y="2773"/>
                  </a:cubicBezTo>
                  <a:cubicBezTo>
                    <a:pt x="13607" y="2535"/>
                    <a:pt x="15099" y="287"/>
                    <a:pt x="14582" y="48"/>
                  </a:cubicBezTo>
                  <a:cubicBezTo>
                    <a:pt x="14553" y="36"/>
                    <a:pt x="14525" y="30"/>
                    <a:pt x="14498" y="30"/>
                  </a:cubicBezTo>
                  <a:cubicBezTo>
                    <a:pt x="14265" y="30"/>
                    <a:pt x="14105" y="446"/>
                    <a:pt x="14105" y="446"/>
                  </a:cubicBezTo>
                  <a:cubicBezTo>
                    <a:pt x="14105" y="446"/>
                    <a:pt x="12953" y="2579"/>
                    <a:pt x="12655" y="2579"/>
                  </a:cubicBezTo>
                  <a:cubicBezTo>
                    <a:pt x="12647" y="2579"/>
                    <a:pt x="12639" y="2578"/>
                    <a:pt x="12633" y="2574"/>
                  </a:cubicBezTo>
                  <a:cubicBezTo>
                    <a:pt x="12414" y="2435"/>
                    <a:pt x="13090" y="1122"/>
                    <a:pt x="13329" y="685"/>
                  </a:cubicBezTo>
                  <a:cubicBezTo>
                    <a:pt x="13565" y="284"/>
                    <a:pt x="13502" y="1"/>
                    <a:pt x="13277"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
            <p:cNvSpPr/>
            <p:nvPr/>
          </p:nvSpPr>
          <p:spPr>
            <a:xfrm>
              <a:off x="1570019" y="2488964"/>
              <a:ext cx="1064279" cy="1915074"/>
            </a:xfrm>
            <a:custGeom>
              <a:rect b="b" l="l" r="r" t="t"/>
              <a:pathLst>
                <a:path extrusionOk="0" h="48181" w="26776">
                  <a:moveTo>
                    <a:pt x="5650" y="1"/>
                  </a:moveTo>
                  <a:cubicBezTo>
                    <a:pt x="5650" y="1"/>
                    <a:pt x="3163" y="5610"/>
                    <a:pt x="2626" y="11180"/>
                  </a:cubicBezTo>
                  <a:lnTo>
                    <a:pt x="0" y="46927"/>
                  </a:lnTo>
                  <a:lnTo>
                    <a:pt x="8773" y="47843"/>
                  </a:lnTo>
                  <a:lnTo>
                    <a:pt x="11359" y="10822"/>
                  </a:lnTo>
                  <a:cubicBezTo>
                    <a:pt x="11359" y="10822"/>
                    <a:pt x="19415" y="48181"/>
                    <a:pt x="19714" y="48181"/>
                  </a:cubicBezTo>
                  <a:cubicBezTo>
                    <a:pt x="20012" y="48181"/>
                    <a:pt x="26776" y="45674"/>
                    <a:pt x="26776" y="45674"/>
                  </a:cubicBezTo>
                  <a:lnTo>
                    <a:pt x="18838" y="199"/>
                  </a:lnTo>
                  <a:lnTo>
                    <a:pt x="565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p:nvPr/>
          </p:nvSpPr>
          <p:spPr>
            <a:xfrm>
              <a:off x="1853867" y="2876954"/>
              <a:ext cx="314721" cy="77905"/>
            </a:xfrm>
            <a:custGeom>
              <a:rect b="b" l="l" r="r" t="t"/>
              <a:pathLst>
                <a:path extrusionOk="0" h="1960" w="7918">
                  <a:moveTo>
                    <a:pt x="44" y="1"/>
                  </a:moveTo>
                  <a:cubicBezTo>
                    <a:pt x="28" y="1"/>
                    <a:pt x="20" y="3"/>
                    <a:pt x="20" y="7"/>
                  </a:cubicBezTo>
                  <a:cubicBezTo>
                    <a:pt x="1" y="67"/>
                    <a:pt x="1751" y="524"/>
                    <a:pt x="3939" y="1061"/>
                  </a:cubicBezTo>
                  <a:cubicBezTo>
                    <a:pt x="6026" y="1573"/>
                    <a:pt x="7752" y="1959"/>
                    <a:pt x="7906" y="1959"/>
                  </a:cubicBezTo>
                  <a:cubicBezTo>
                    <a:pt x="7914" y="1959"/>
                    <a:pt x="7918" y="1958"/>
                    <a:pt x="7918" y="1956"/>
                  </a:cubicBezTo>
                  <a:cubicBezTo>
                    <a:pt x="7918" y="1897"/>
                    <a:pt x="6167" y="1419"/>
                    <a:pt x="3999" y="902"/>
                  </a:cubicBezTo>
                  <a:cubicBezTo>
                    <a:pt x="1957" y="382"/>
                    <a:pt x="261" y="1"/>
                    <a:pt x="44"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
            <p:cNvSpPr/>
            <p:nvPr/>
          </p:nvSpPr>
          <p:spPr>
            <a:xfrm>
              <a:off x="1585800" y="4023514"/>
              <a:ext cx="352680" cy="61012"/>
            </a:xfrm>
            <a:custGeom>
              <a:rect b="b" l="l" r="r" t="t"/>
              <a:pathLst>
                <a:path extrusionOk="0" h="1535" w="8873">
                  <a:moveTo>
                    <a:pt x="2061" y="0"/>
                  </a:moveTo>
                  <a:cubicBezTo>
                    <a:pt x="1767" y="0"/>
                    <a:pt x="1491" y="19"/>
                    <a:pt x="1234" y="66"/>
                  </a:cubicBezTo>
                  <a:cubicBezTo>
                    <a:pt x="816" y="126"/>
                    <a:pt x="498" y="265"/>
                    <a:pt x="299" y="364"/>
                  </a:cubicBezTo>
                  <a:cubicBezTo>
                    <a:pt x="200" y="404"/>
                    <a:pt x="120" y="464"/>
                    <a:pt x="80" y="484"/>
                  </a:cubicBezTo>
                  <a:cubicBezTo>
                    <a:pt x="21" y="504"/>
                    <a:pt x="1" y="524"/>
                    <a:pt x="1" y="524"/>
                  </a:cubicBezTo>
                  <a:cubicBezTo>
                    <a:pt x="2" y="526"/>
                    <a:pt x="5" y="527"/>
                    <a:pt x="9" y="527"/>
                  </a:cubicBezTo>
                  <a:cubicBezTo>
                    <a:pt x="74" y="527"/>
                    <a:pt x="490" y="256"/>
                    <a:pt x="1274" y="126"/>
                  </a:cubicBezTo>
                  <a:cubicBezTo>
                    <a:pt x="1483" y="96"/>
                    <a:pt x="1707" y="81"/>
                    <a:pt x="1945" y="81"/>
                  </a:cubicBezTo>
                  <a:cubicBezTo>
                    <a:pt x="2184" y="81"/>
                    <a:pt x="2438" y="96"/>
                    <a:pt x="2706" y="126"/>
                  </a:cubicBezTo>
                  <a:cubicBezTo>
                    <a:pt x="3263" y="205"/>
                    <a:pt x="3820" y="364"/>
                    <a:pt x="4417" y="563"/>
                  </a:cubicBezTo>
                  <a:cubicBezTo>
                    <a:pt x="5014" y="762"/>
                    <a:pt x="5591" y="961"/>
                    <a:pt x="6108" y="1120"/>
                  </a:cubicBezTo>
                  <a:cubicBezTo>
                    <a:pt x="6645" y="1299"/>
                    <a:pt x="7103" y="1419"/>
                    <a:pt x="7540" y="1478"/>
                  </a:cubicBezTo>
                  <a:cubicBezTo>
                    <a:pt x="7822" y="1507"/>
                    <a:pt x="8073" y="1535"/>
                    <a:pt x="8274" y="1535"/>
                  </a:cubicBezTo>
                  <a:cubicBezTo>
                    <a:pt x="8357" y="1535"/>
                    <a:pt x="8431" y="1530"/>
                    <a:pt x="8495" y="1518"/>
                  </a:cubicBezTo>
                  <a:cubicBezTo>
                    <a:pt x="8634" y="1518"/>
                    <a:pt x="8734" y="1498"/>
                    <a:pt x="8774" y="1498"/>
                  </a:cubicBezTo>
                  <a:cubicBezTo>
                    <a:pt x="8853" y="1478"/>
                    <a:pt x="8873" y="1478"/>
                    <a:pt x="8873" y="1478"/>
                  </a:cubicBezTo>
                  <a:cubicBezTo>
                    <a:pt x="8873" y="1475"/>
                    <a:pt x="8855" y="1474"/>
                    <a:pt x="8821" y="1474"/>
                  </a:cubicBezTo>
                  <a:cubicBezTo>
                    <a:pt x="8784" y="1474"/>
                    <a:pt x="8728" y="1475"/>
                    <a:pt x="8654" y="1475"/>
                  </a:cubicBezTo>
                  <a:cubicBezTo>
                    <a:pt x="8428" y="1475"/>
                    <a:pt x="8040" y="1464"/>
                    <a:pt x="7540" y="1379"/>
                  </a:cubicBezTo>
                  <a:cubicBezTo>
                    <a:pt x="7142" y="1299"/>
                    <a:pt x="6665" y="1180"/>
                    <a:pt x="6148" y="1001"/>
                  </a:cubicBezTo>
                  <a:cubicBezTo>
                    <a:pt x="5611" y="822"/>
                    <a:pt x="5054" y="623"/>
                    <a:pt x="4457" y="424"/>
                  </a:cubicBezTo>
                  <a:cubicBezTo>
                    <a:pt x="3860" y="225"/>
                    <a:pt x="3263" y="106"/>
                    <a:pt x="2706" y="26"/>
                  </a:cubicBezTo>
                  <a:cubicBezTo>
                    <a:pt x="2484" y="10"/>
                    <a:pt x="2268" y="0"/>
                    <a:pt x="20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0"/>
            <p:cNvSpPr/>
            <p:nvPr/>
          </p:nvSpPr>
          <p:spPr>
            <a:xfrm>
              <a:off x="1582660" y="3957809"/>
              <a:ext cx="356615" cy="37681"/>
            </a:xfrm>
            <a:custGeom>
              <a:rect b="b" l="l" r="r" t="t"/>
              <a:pathLst>
                <a:path extrusionOk="0" h="948" w="8972">
                  <a:moveTo>
                    <a:pt x="7954" y="0"/>
                  </a:moveTo>
                  <a:cubicBezTo>
                    <a:pt x="7856" y="0"/>
                    <a:pt x="7751" y="3"/>
                    <a:pt x="7639" y="8"/>
                  </a:cubicBezTo>
                  <a:cubicBezTo>
                    <a:pt x="6824" y="68"/>
                    <a:pt x="5670" y="307"/>
                    <a:pt x="4456" y="565"/>
                  </a:cubicBezTo>
                  <a:cubicBezTo>
                    <a:pt x="3688" y="742"/>
                    <a:pt x="2935" y="822"/>
                    <a:pt x="2284" y="822"/>
                  </a:cubicBezTo>
                  <a:cubicBezTo>
                    <a:pt x="1907" y="822"/>
                    <a:pt x="1565" y="795"/>
                    <a:pt x="1273" y="744"/>
                  </a:cubicBezTo>
                  <a:cubicBezTo>
                    <a:pt x="488" y="610"/>
                    <a:pt x="34" y="365"/>
                    <a:pt x="2" y="365"/>
                  </a:cubicBezTo>
                  <a:cubicBezTo>
                    <a:pt x="1" y="365"/>
                    <a:pt x="0" y="366"/>
                    <a:pt x="0" y="366"/>
                  </a:cubicBezTo>
                  <a:cubicBezTo>
                    <a:pt x="0" y="366"/>
                    <a:pt x="20" y="386"/>
                    <a:pt x="80" y="406"/>
                  </a:cubicBezTo>
                  <a:cubicBezTo>
                    <a:pt x="159" y="446"/>
                    <a:pt x="219" y="486"/>
                    <a:pt x="319" y="545"/>
                  </a:cubicBezTo>
                  <a:cubicBezTo>
                    <a:pt x="557" y="645"/>
                    <a:pt x="876" y="764"/>
                    <a:pt x="1273" y="844"/>
                  </a:cubicBezTo>
                  <a:cubicBezTo>
                    <a:pt x="1635" y="895"/>
                    <a:pt x="2057" y="947"/>
                    <a:pt x="2525" y="947"/>
                  </a:cubicBezTo>
                  <a:cubicBezTo>
                    <a:pt x="2597" y="947"/>
                    <a:pt x="2671" y="946"/>
                    <a:pt x="2746" y="943"/>
                  </a:cubicBezTo>
                  <a:cubicBezTo>
                    <a:pt x="3283" y="903"/>
                    <a:pt x="3879" y="844"/>
                    <a:pt x="4496" y="724"/>
                  </a:cubicBezTo>
                  <a:cubicBezTo>
                    <a:pt x="5729" y="466"/>
                    <a:pt x="6843" y="187"/>
                    <a:pt x="7659" y="147"/>
                  </a:cubicBezTo>
                  <a:cubicBezTo>
                    <a:pt x="8057" y="128"/>
                    <a:pt x="8415" y="128"/>
                    <a:pt x="8634" y="128"/>
                  </a:cubicBezTo>
                  <a:lnTo>
                    <a:pt x="8972" y="128"/>
                  </a:lnTo>
                  <a:lnTo>
                    <a:pt x="8614" y="48"/>
                  </a:lnTo>
                  <a:cubicBezTo>
                    <a:pt x="8439" y="19"/>
                    <a:pt x="8222" y="0"/>
                    <a:pt x="79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0"/>
            <p:cNvSpPr/>
            <p:nvPr/>
          </p:nvSpPr>
          <p:spPr>
            <a:xfrm>
              <a:off x="2222341" y="3824491"/>
              <a:ext cx="339245" cy="62602"/>
            </a:xfrm>
            <a:custGeom>
              <a:rect b="b" l="l" r="r" t="t"/>
              <a:pathLst>
                <a:path extrusionOk="0" h="1575" w="8535">
                  <a:moveTo>
                    <a:pt x="8534" y="0"/>
                  </a:moveTo>
                  <a:cubicBezTo>
                    <a:pt x="8534" y="0"/>
                    <a:pt x="8495" y="20"/>
                    <a:pt x="8475" y="60"/>
                  </a:cubicBezTo>
                  <a:cubicBezTo>
                    <a:pt x="8474" y="63"/>
                    <a:pt x="8473" y="65"/>
                    <a:pt x="8472" y="68"/>
                  </a:cubicBezTo>
                  <a:lnTo>
                    <a:pt x="8472" y="68"/>
                  </a:lnTo>
                  <a:cubicBezTo>
                    <a:pt x="8514" y="25"/>
                    <a:pt x="8534" y="0"/>
                    <a:pt x="8534" y="0"/>
                  </a:cubicBezTo>
                  <a:close/>
                  <a:moveTo>
                    <a:pt x="8472" y="68"/>
                  </a:moveTo>
                  <a:cubicBezTo>
                    <a:pt x="8430" y="110"/>
                    <a:pt x="8365" y="170"/>
                    <a:pt x="8276" y="239"/>
                  </a:cubicBezTo>
                  <a:cubicBezTo>
                    <a:pt x="8097" y="378"/>
                    <a:pt x="7838" y="557"/>
                    <a:pt x="7440" y="697"/>
                  </a:cubicBezTo>
                  <a:cubicBezTo>
                    <a:pt x="7142" y="786"/>
                    <a:pt x="6788" y="831"/>
                    <a:pt x="6403" y="831"/>
                  </a:cubicBezTo>
                  <a:cubicBezTo>
                    <a:pt x="6274" y="831"/>
                    <a:pt x="6142" y="826"/>
                    <a:pt x="6008" y="816"/>
                  </a:cubicBezTo>
                  <a:cubicBezTo>
                    <a:pt x="5471" y="756"/>
                    <a:pt x="4894" y="637"/>
                    <a:pt x="4277" y="537"/>
                  </a:cubicBezTo>
                  <a:cubicBezTo>
                    <a:pt x="3916" y="468"/>
                    <a:pt x="3562" y="439"/>
                    <a:pt x="3218" y="439"/>
                  </a:cubicBezTo>
                  <a:cubicBezTo>
                    <a:pt x="2975" y="439"/>
                    <a:pt x="2738" y="453"/>
                    <a:pt x="2507" y="478"/>
                  </a:cubicBezTo>
                  <a:cubicBezTo>
                    <a:pt x="1970" y="557"/>
                    <a:pt x="1492" y="716"/>
                    <a:pt x="1114" y="876"/>
                  </a:cubicBezTo>
                  <a:cubicBezTo>
                    <a:pt x="737" y="1035"/>
                    <a:pt x="478" y="1234"/>
                    <a:pt x="279" y="1353"/>
                  </a:cubicBezTo>
                  <a:cubicBezTo>
                    <a:pt x="199" y="1413"/>
                    <a:pt x="120" y="1453"/>
                    <a:pt x="80" y="1512"/>
                  </a:cubicBezTo>
                  <a:lnTo>
                    <a:pt x="0" y="1572"/>
                  </a:lnTo>
                  <a:cubicBezTo>
                    <a:pt x="2" y="1574"/>
                    <a:pt x="4" y="1575"/>
                    <a:pt x="7" y="1575"/>
                  </a:cubicBezTo>
                  <a:cubicBezTo>
                    <a:pt x="62" y="1575"/>
                    <a:pt x="457" y="1238"/>
                    <a:pt x="1174" y="955"/>
                  </a:cubicBezTo>
                  <a:cubicBezTo>
                    <a:pt x="1532" y="776"/>
                    <a:pt x="2010" y="657"/>
                    <a:pt x="2527" y="577"/>
                  </a:cubicBezTo>
                  <a:cubicBezTo>
                    <a:pt x="2728" y="555"/>
                    <a:pt x="2938" y="544"/>
                    <a:pt x="3154" y="544"/>
                  </a:cubicBezTo>
                  <a:cubicBezTo>
                    <a:pt x="3514" y="544"/>
                    <a:pt x="3892" y="575"/>
                    <a:pt x="4277" y="637"/>
                  </a:cubicBezTo>
                  <a:cubicBezTo>
                    <a:pt x="4874" y="736"/>
                    <a:pt x="5471" y="856"/>
                    <a:pt x="6008" y="915"/>
                  </a:cubicBezTo>
                  <a:cubicBezTo>
                    <a:pt x="6107" y="922"/>
                    <a:pt x="6204" y="926"/>
                    <a:pt x="6298" y="926"/>
                  </a:cubicBezTo>
                  <a:cubicBezTo>
                    <a:pt x="6738" y="926"/>
                    <a:pt x="7133" y="855"/>
                    <a:pt x="7460" y="756"/>
                  </a:cubicBezTo>
                  <a:cubicBezTo>
                    <a:pt x="7858" y="637"/>
                    <a:pt x="8137" y="438"/>
                    <a:pt x="8296" y="259"/>
                  </a:cubicBezTo>
                  <a:cubicBezTo>
                    <a:pt x="8372" y="202"/>
                    <a:pt x="8448" y="127"/>
                    <a:pt x="8472" y="6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0"/>
            <p:cNvSpPr/>
            <p:nvPr/>
          </p:nvSpPr>
          <p:spPr>
            <a:xfrm>
              <a:off x="2282441" y="4086199"/>
              <a:ext cx="331335" cy="92135"/>
            </a:xfrm>
            <a:custGeom>
              <a:rect b="b" l="l" r="r" t="t"/>
              <a:pathLst>
                <a:path extrusionOk="0" h="2318" w="8336">
                  <a:moveTo>
                    <a:pt x="8335" y="0"/>
                  </a:moveTo>
                  <a:cubicBezTo>
                    <a:pt x="8318" y="0"/>
                    <a:pt x="7962" y="390"/>
                    <a:pt x="7321" y="836"/>
                  </a:cubicBezTo>
                  <a:cubicBezTo>
                    <a:pt x="6664" y="1314"/>
                    <a:pt x="5630" y="1831"/>
                    <a:pt x="4397" y="2070"/>
                  </a:cubicBezTo>
                  <a:cubicBezTo>
                    <a:pt x="3951" y="2150"/>
                    <a:pt x="3516" y="2185"/>
                    <a:pt x="3105" y="2185"/>
                  </a:cubicBezTo>
                  <a:cubicBezTo>
                    <a:pt x="2396" y="2185"/>
                    <a:pt x="1757" y="2082"/>
                    <a:pt x="1254" y="1930"/>
                  </a:cubicBezTo>
                  <a:cubicBezTo>
                    <a:pt x="856" y="1831"/>
                    <a:pt x="557" y="1712"/>
                    <a:pt x="319" y="1632"/>
                  </a:cubicBezTo>
                  <a:cubicBezTo>
                    <a:pt x="120" y="1572"/>
                    <a:pt x="0" y="1513"/>
                    <a:pt x="0" y="1513"/>
                  </a:cubicBezTo>
                  <a:lnTo>
                    <a:pt x="0" y="1513"/>
                  </a:lnTo>
                  <a:cubicBezTo>
                    <a:pt x="0" y="1513"/>
                    <a:pt x="120" y="1592"/>
                    <a:pt x="319" y="1692"/>
                  </a:cubicBezTo>
                  <a:cubicBezTo>
                    <a:pt x="557" y="1791"/>
                    <a:pt x="856" y="1911"/>
                    <a:pt x="1254" y="2030"/>
                  </a:cubicBezTo>
                  <a:cubicBezTo>
                    <a:pt x="1775" y="2199"/>
                    <a:pt x="2449" y="2317"/>
                    <a:pt x="3204" y="2317"/>
                  </a:cubicBezTo>
                  <a:cubicBezTo>
                    <a:pt x="3603" y="2317"/>
                    <a:pt x="4024" y="2285"/>
                    <a:pt x="4456" y="2209"/>
                  </a:cubicBezTo>
                  <a:cubicBezTo>
                    <a:pt x="5690" y="1990"/>
                    <a:pt x="6744" y="1413"/>
                    <a:pt x="7381" y="916"/>
                  </a:cubicBezTo>
                  <a:cubicBezTo>
                    <a:pt x="7719" y="677"/>
                    <a:pt x="7957" y="438"/>
                    <a:pt x="8117" y="279"/>
                  </a:cubicBezTo>
                  <a:cubicBezTo>
                    <a:pt x="8256" y="100"/>
                    <a:pt x="8335" y="1"/>
                    <a:pt x="8335" y="1"/>
                  </a:cubicBezTo>
                  <a:cubicBezTo>
                    <a:pt x="8335" y="0"/>
                    <a:pt x="8335" y="0"/>
                    <a:pt x="83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0"/>
            <p:cNvSpPr/>
            <p:nvPr/>
          </p:nvSpPr>
          <p:spPr>
            <a:xfrm>
              <a:off x="2204136" y="3714585"/>
              <a:ext cx="323465" cy="110458"/>
            </a:xfrm>
            <a:custGeom>
              <a:rect b="b" l="l" r="r" t="t"/>
              <a:pathLst>
                <a:path extrusionOk="0" h="2779" w="8138">
                  <a:moveTo>
                    <a:pt x="7739" y="0"/>
                  </a:moveTo>
                  <a:cubicBezTo>
                    <a:pt x="7520" y="0"/>
                    <a:pt x="7162" y="20"/>
                    <a:pt x="6804" y="179"/>
                  </a:cubicBezTo>
                  <a:cubicBezTo>
                    <a:pt x="6426" y="319"/>
                    <a:pt x="6009" y="577"/>
                    <a:pt x="5571" y="895"/>
                  </a:cubicBezTo>
                  <a:cubicBezTo>
                    <a:pt x="5153" y="1214"/>
                    <a:pt x="4735" y="1612"/>
                    <a:pt x="4238" y="1970"/>
                  </a:cubicBezTo>
                  <a:cubicBezTo>
                    <a:pt x="3761" y="2308"/>
                    <a:pt x="3224" y="2527"/>
                    <a:pt x="2686" y="2606"/>
                  </a:cubicBezTo>
                  <a:cubicBezTo>
                    <a:pt x="2428" y="2646"/>
                    <a:pt x="2179" y="2661"/>
                    <a:pt x="1945" y="2661"/>
                  </a:cubicBezTo>
                  <a:cubicBezTo>
                    <a:pt x="1712" y="2661"/>
                    <a:pt x="1493" y="2646"/>
                    <a:pt x="1294" y="2626"/>
                  </a:cubicBezTo>
                  <a:cubicBezTo>
                    <a:pt x="896" y="2586"/>
                    <a:pt x="578" y="2527"/>
                    <a:pt x="359" y="2507"/>
                  </a:cubicBezTo>
                  <a:cubicBezTo>
                    <a:pt x="140" y="2467"/>
                    <a:pt x="1" y="2467"/>
                    <a:pt x="1" y="2467"/>
                  </a:cubicBezTo>
                  <a:lnTo>
                    <a:pt x="1" y="2467"/>
                  </a:lnTo>
                  <a:cubicBezTo>
                    <a:pt x="1" y="2487"/>
                    <a:pt x="140" y="2507"/>
                    <a:pt x="359" y="2547"/>
                  </a:cubicBezTo>
                  <a:cubicBezTo>
                    <a:pt x="578" y="2606"/>
                    <a:pt x="896" y="2686"/>
                    <a:pt x="1294" y="2726"/>
                  </a:cubicBezTo>
                  <a:cubicBezTo>
                    <a:pt x="1507" y="2758"/>
                    <a:pt x="1743" y="2778"/>
                    <a:pt x="2001" y="2778"/>
                  </a:cubicBezTo>
                  <a:cubicBezTo>
                    <a:pt x="2226" y="2778"/>
                    <a:pt x="2467" y="2763"/>
                    <a:pt x="2726" y="2726"/>
                  </a:cubicBezTo>
                  <a:cubicBezTo>
                    <a:pt x="3263" y="2646"/>
                    <a:pt x="3840" y="2427"/>
                    <a:pt x="4338" y="2049"/>
                  </a:cubicBezTo>
                  <a:cubicBezTo>
                    <a:pt x="4835" y="1691"/>
                    <a:pt x="5253" y="1293"/>
                    <a:pt x="5670" y="975"/>
                  </a:cubicBezTo>
                  <a:cubicBezTo>
                    <a:pt x="6108" y="617"/>
                    <a:pt x="6506" y="378"/>
                    <a:pt x="6864" y="219"/>
                  </a:cubicBezTo>
                  <a:cubicBezTo>
                    <a:pt x="7242" y="80"/>
                    <a:pt x="7560" y="20"/>
                    <a:pt x="7799" y="20"/>
                  </a:cubicBezTo>
                  <a:cubicBezTo>
                    <a:pt x="7945" y="20"/>
                    <a:pt x="8046" y="29"/>
                    <a:pt x="8098" y="29"/>
                  </a:cubicBezTo>
                  <a:cubicBezTo>
                    <a:pt x="8124" y="29"/>
                    <a:pt x="8137" y="27"/>
                    <a:pt x="8137" y="20"/>
                  </a:cubicBezTo>
                  <a:cubicBezTo>
                    <a:pt x="8137" y="10"/>
                    <a:pt x="8132" y="5"/>
                    <a:pt x="8112" y="5"/>
                  </a:cubicBezTo>
                  <a:cubicBezTo>
                    <a:pt x="8092" y="5"/>
                    <a:pt x="8057" y="10"/>
                    <a:pt x="7998" y="20"/>
                  </a:cubicBezTo>
                  <a:cubicBezTo>
                    <a:pt x="7938" y="20"/>
                    <a:pt x="7859" y="0"/>
                    <a:pt x="773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
            <p:cNvSpPr/>
            <p:nvPr/>
          </p:nvSpPr>
          <p:spPr>
            <a:xfrm>
              <a:off x="1607145" y="3628409"/>
              <a:ext cx="362179" cy="48571"/>
            </a:xfrm>
            <a:custGeom>
              <a:rect b="b" l="l" r="r" t="t"/>
              <a:pathLst>
                <a:path extrusionOk="0" h="1222" w="9112">
                  <a:moveTo>
                    <a:pt x="1739" y="1"/>
                  </a:moveTo>
                  <a:cubicBezTo>
                    <a:pt x="1588" y="1"/>
                    <a:pt x="1446" y="7"/>
                    <a:pt x="1314" y="20"/>
                  </a:cubicBezTo>
                  <a:cubicBezTo>
                    <a:pt x="876" y="80"/>
                    <a:pt x="558" y="179"/>
                    <a:pt x="339" y="278"/>
                  </a:cubicBezTo>
                  <a:cubicBezTo>
                    <a:pt x="200" y="318"/>
                    <a:pt x="140" y="378"/>
                    <a:pt x="81" y="398"/>
                  </a:cubicBezTo>
                  <a:cubicBezTo>
                    <a:pt x="41" y="418"/>
                    <a:pt x="1" y="457"/>
                    <a:pt x="1" y="457"/>
                  </a:cubicBezTo>
                  <a:cubicBezTo>
                    <a:pt x="3" y="460"/>
                    <a:pt x="7" y="461"/>
                    <a:pt x="13" y="461"/>
                  </a:cubicBezTo>
                  <a:cubicBezTo>
                    <a:pt x="97" y="461"/>
                    <a:pt x="531" y="194"/>
                    <a:pt x="1334" y="119"/>
                  </a:cubicBezTo>
                  <a:cubicBezTo>
                    <a:pt x="1442" y="109"/>
                    <a:pt x="1555" y="104"/>
                    <a:pt x="1673" y="104"/>
                  </a:cubicBezTo>
                  <a:cubicBezTo>
                    <a:pt x="2012" y="104"/>
                    <a:pt x="2393" y="145"/>
                    <a:pt x="2806" y="219"/>
                  </a:cubicBezTo>
                  <a:cubicBezTo>
                    <a:pt x="3343" y="318"/>
                    <a:pt x="3940" y="477"/>
                    <a:pt x="4556" y="676"/>
                  </a:cubicBezTo>
                  <a:cubicBezTo>
                    <a:pt x="5173" y="875"/>
                    <a:pt x="5770" y="1014"/>
                    <a:pt x="6327" y="1114"/>
                  </a:cubicBezTo>
                  <a:cubicBezTo>
                    <a:pt x="6692" y="1182"/>
                    <a:pt x="7057" y="1222"/>
                    <a:pt x="7384" y="1222"/>
                  </a:cubicBezTo>
                  <a:cubicBezTo>
                    <a:pt x="7539" y="1222"/>
                    <a:pt x="7685" y="1213"/>
                    <a:pt x="7819" y="1194"/>
                  </a:cubicBezTo>
                  <a:cubicBezTo>
                    <a:pt x="8237" y="1154"/>
                    <a:pt x="8555" y="1054"/>
                    <a:pt x="8794" y="955"/>
                  </a:cubicBezTo>
                  <a:cubicBezTo>
                    <a:pt x="8913" y="895"/>
                    <a:pt x="8992" y="855"/>
                    <a:pt x="9032" y="816"/>
                  </a:cubicBezTo>
                  <a:cubicBezTo>
                    <a:pt x="9092" y="796"/>
                    <a:pt x="9112" y="776"/>
                    <a:pt x="9112" y="776"/>
                  </a:cubicBezTo>
                  <a:cubicBezTo>
                    <a:pt x="9112" y="770"/>
                    <a:pt x="9108" y="768"/>
                    <a:pt x="9100" y="768"/>
                  </a:cubicBezTo>
                  <a:cubicBezTo>
                    <a:pt x="9023" y="768"/>
                    <a:pt x="8559" y="1022"/>
                    <a:pt x="7799" y="1094"/>
                  </a:cubicBezTo>
                  <a:cubicBezTo>
                    <a:pt x="7701" y="1099"/>
                    <a:pt x="7599" y="1101"/>
                    <a:pt x="7495" y="1101"/>
                  </a:cubicBezTo>
                  <a:cubicBezTo>
                    <a:pt x="7136" y="1101"/>
                    <a:pt x="6743" y="1072"/>
                    <a:pt x="6327" y="995"/>
                  </a:cubicBezTo>
                  <a:cubicBezTo>
                    <a:pt x="5790" y="895"/>
                    <a:pt x="5173" y="756"/>
                    <a:pt x="4556" y="557"/>
                  </a:cubicBezTo>
                  <a:cubicBezTo>
                    <a:pt x="3940" y="378"/>
                    <a:pt x="3343" y="199"/>
                    <a:pt x="2806" y="99"/>
                  </a:cubicBezTo>
                  <a:cubicBezTo>
                    <a:pt x="2425" y="31"/>
                    <a:pt x="2063" y="1"/>
                    <a:pt x="17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
            <p:cNvSpPr/>
            <p:nvPr/>
          </p:nvSpPr>
          <p:spPr>
            <a:xfrm>
              <a:off x="2152740" y="3414877"/>
              <a:ext cx="328195" cy="139235"/>
            </a:xfrm>
            <a:custGeom>
              <a:rect b="b" l="l" r="r" t="t"/>
              <a:pathLst>
                <a:path extrusionOk="0" h="3503" w="8257">
                  <a:moveTo>
                    <a:pt x="8256" y="1"/>
                  </a:moveTo>
                  <a:cubicBezTo>
                    <a:pt x="8237" y="1"/>
                    <a:pt x="8097" y="558"/>
                    <a:pt x="7441" y="1075"/>
                  </a:cubicBezTo>
                  <a:cubicBezTo>
                    <a:pt x="7123" y="1354"/>
                    <a:pt x="6705" y="1612"/>
                    <a:pt x="6168" y="1811"/>
                  </a:cubicBezTo>
                  <a:cubicBezTo>
                    <a:pt x="5650" y="2010"/>
                    <a:pt x="5054" y="2149"/>
                    <a:pt x="4417" y="2209"/>
                  </a:cubicBezTo>
                  <a:cubicBezTo>
                    <a:pt x="3761" y="2289"/>
                    <a:pt x="3144" y="2348"/>
                    <a:pt x="2587" y="2448"/>
                  </a:cubicBezTo>
                  <a:cubicBezTo>
                    <a:pt x="2050" y="2547"/>
                    <a:pt x="1553" y="2587"/>
                    <a:pt x="1135" y="2746"/>
                  </a:cubicBezTo>
                  <a:cubicBezTo>
                    <a:pt x="737" y="2865"/>
                    <a:pt x="439" y="3064"/>
                    <a:pt x="260" y="3243"/>
                  </a:cubicBezTo>
                  <a:cubicBezTo>
                    <a:pt x="160" y="3303"/>
                    <a:pt x="100" y="3383"/>
                    <a:pt x="61" y="3442"/>
                  </a:cubicBezTo>
                  <a:cubicBezTo>
                    <a:pt x="59" y="3445"/>
                    <a:pt x="58" y="3447"/>
                    <a:pt x="57" y="3450"/>
                  </a:cubicBezTo>
                  <a:lnTo>
                    <a:pt x="57" y="3450"/>
                  </a:lnTo>
                  <a:cubicBezTo>
                    <a:pt x="103" y="3407"/>
                    <a:pt x="179" y="3342"/>
                    <a:pt x="279" y="3263"/>
                  </a:cubicBezTo>
                  <a:cubicBezTo>
                    <a:pt x="458" y="3104"/>
                    <a:pt x="757" y="2945"/>
                    <a:pt x="1155" y="2806"/>
                  </a:cubicBezTo>
                  <a:cubicBezTo>
                    <a:pt x="1553" y="2706"/>
                    <a:pt x="2070" y="2647"/>
                    <a:pt x="2627" y="2567"/>
                  </a:cubicBezTo>
                  <a:cubicBezTo>
                    <a:pt x="3164" y="2488"/>
                    <a:pt x="3781" y="2408"/>
                    <a:pt x="4437" y="2348"/>
                  </a:cubicBezTo>
                  <a:cubicBezTo>
                    <a:pt x="5074" y="2249"/>
                    <a:pt x="5710" y="2110"/>
                    <a:pt x="6227" y="1911"/>
                  </a:cubicBezTo>
                  <a:cubicBezTo>
                    <a:pt x="6764" y="1712"/>
                    <a:pt x="7202" y="1453"/>
                    <a:pt x="7520" y="1155"/>
                  </a:cubicBezTo>
                  <a:cubicBezTo>
                    <a:pt x="7839" y="876"/>
                    <a:pt x="8038" y="578"/>
                    <a:pt x="8137" y="359"/>
                  </a:cubicBezTo>
                  <a:cubicBezTo>
                    <a:pt x="8197" y="260"/>
                    <a:pt x="8217" y="160"/>
                    <a:pt x="8237" y="100"/>
                  </a:cubicBezTo>
                  <a:cubicBezTo>
                    <a:pt x="8256" y="21"/>
                    <a:pt x="8256" y="1"/>
                    <a:pt x="8256" y="1"/>
                  </a:cubicBezTo>
                  <a:close/>
                  <a:moveTo>
                    <a:pt x="57" y="3450"/>
                  </a:moveTo>
                  <a:cubicBezTo>
                    <a:pt x="20" y="3483"/>
                    <a:pt x="1" y="3502"/>
                    <a:pt x="1" y="3502"/>
                  </a:cubicBezTo>
                  <a:cubicBezTo>
                    <a:pt x="1" y="3502"/>
                    <a:pt x="36" y="3485"/>
                    <a:pt x="57" y="345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1629285" y="3340467"/>
              <a:ext cx="352719" cy="80012"/>
            </a:xfrm>
            <a:custGeom>
              <a:rect b="b" l="l" r="r" t="t"/>
              <a:pathLst>
                <a:path extrusionOk="0" h="2013" w="8874">
                  <a:moveTo>
                    <a:pt x="8789" y="335"/>
                  </a:moveTo>
                  <a:cubicBezTo>
                    <a:pt x="8791" y="337"/>
                    <a:pt x="8792" y="339"/>
                    <a:pt x="8794" y="341"/>
                  </a:cubicBezTo>
                  <a:cubicBezTo>
                    <a:pt x="8805" y="345"/>
                    <a:pt x="8815" y="349"/>
                    <a:pt x="8823" y="352"/>
                  </a:cubicBezTo>
                  <a:lnTo>
                    <a:pt x="8823" y="352"/>
                  </a:lnTo>
                  <a:cubicBezTo>
                    <a:pt x="8813" y="347"/>
                    <a:pt x="8802" y="341"/>
                    <a:pt x="8789" y="335"/>
                  </a:cubicBezTo>
                  <a:close/>
                  <a:moveTo>
                    <a:pt x="8823" y="352"/>
                  </a:moveTo>
                  <a:lnTo>
                    <a:pt x="8823" y="352"/>
                  </a:lnTo>
                  <a:cubicBezTo>
                    <a:pt x="8856" y="370"/>
                    <a:pt x="8873" y="381"/>
                    <a:pt x="8873" y="381"/>
                  </a:cubicBezTo>
                  <a:cubicBezTo>
                    <a:pt x="8873" y="381"/>
                    <a:pt x="8860" y="368"/>
                    <a:pt x="8823" y="352"/>
                  </a:cubicBezTo>
                  <a:close/>
                  <a:moveTo>
                    <a:pt x="7653" y="0"/>
                  </a:moveTo>
                  <a:cubicBezTo>
                    <a:pt x="7616" y="0"/>
                    <a:pt x="7578" y="1"/>
                    <a:pt x="7540" y="3"/>
                  </a:cubicBezTo>
                  <a:cubicBezTo>
                    <a:pt x="7103" y="43"/>
                    <a:pt x="6585" y="162"/>
                    <a:pt x="6068" y="381"/>
                  </a:cubicBezTo>
                  <a:cubicBezTo>
                    <a:pt x="5531" y="600"/>
                    <a:pt x="4994" y="958"/>
                    <a:pt x="4417" y="1256"/>
                  </a:cubicBezTo>
                  <a:cubicBezTo>
                    <a:pt x="3860" y="1575"/>
                    <a:pt x="3263" y="1793"/>
                    <a:pt x="2706" y="1853"/>
                  </a:cubicBezTo>
                  <a:cubicBezTo>
                    <a:pt x="2572" y="1863"/>
                    <a:pt x="2438" y="1868"/>
                    <a:pt x="2306" y="1868"/>
                  </a:cubicBezTo>
                  <a:cubicBezTo>
                    <a:pt x="1909" y="1868"/>
                    <a:pt x="1533" y="1823"/>
                    <a:pt x="1234" y="1734"/>
                  </a:cubicBezTo>
                  <a:cubicBezTo>
                    <a:pt x="441" y="1501"/>
                    <a:pt x="42" y="1156"/>
                    <a:pt x="3" y="1156"/>
                  </a:cubicBezTo>
                  <a:cubicBezTo>
                    <a:pt x="2" y="1156"/>
                    <a:pt x="2" y="1156"/>
                    <a:pt x="1" y="1157"/>
                  </a:cubicBezTo>
                  <a:cubicBezTo>
                    <a:pt x="1" y="1177"/>
                    <a:pt x="21" y="1197"/>
                    <a:pt x="41" y="1236"/>
                  </a:cubicBezTo>
                  <a:cubicBezTo>
                    <a:pt x="100" y="1276"/>
                    <a:pt x="180" y="1336"/>
                    <a:pt x="279" y="1396"/>
                  </a:cubicBezTo>
                  <a:cubicBezTo>
                    <a:pt x="478" y="1555"/>
                    <a:pt x="777" y="1734"/>
                    <a:pt x="1195" y="1853"/>
                  </a:cubicBezTo>
                  <a:cubicBezTo>
                    <a:pt x="1515" y="1944"/>
                    <a:pt x="1893" y="2013"/>
                    <a:pt x="2312" y="2013"/>
                  </a:cubicBezTo>
                  <a:cubicBezTo>
                    <a:pt x="2440" y="2013"/>
                    <a:pt x="2572" y="2006"/>
                    <a:pt x="2706" y="1992"/>
                  </a:cubicBezTo>
                  <a:cubicBezTo>
                    <a:pt x="3283" y="1952"/>
                    <a:pt x="3900" y="1734"/>
                    <a:pt x="4477" y="1396"/>
                  </a:cubicBezTo>
                  <a:cubicBezTo>
                    <a:pt x="5054" y="1077"/>
                    <a:pt x="5571" y="739"/>
                    <a:pt x="6088" y="500"/>
                  </a:cubicBezTo>
                  <a:cubicBezTo>
                    <a:pt x="6605" y="262"/>
                    <a:pt x="7103" y="142"/>
                    <a:pt x="7540" y="102"/>
                  </a:cubicBezTo>
                  <a:cubicBezTo>
                    <a:pt x="7606" y="96"/>
                    <a:pt x="7669" y="93"/>
                    <a:pt x="7731" y="93"/>
                  </a:cubicBezTo>
                  <a:cubicBezTo>
                    <a:pt x="8062" y="93"/>
                    <a:pt x="8334" y="175"/>
                    <a:pt x="8535" y="242"/>
                  </a:cubicBezTo>
                  <a:cubicBezTo>
                    <a:pt x="8646" y="272"/>
                    <a:pt x="8732" y="308"/>
                    <a:pt x="8789" y="335"/>
                  </a:cubicBezTo>
                  <a:lnTo>
                    <a:pt x="8789" y="335"/>
                  </a:lnTo>
                  <a:cubicBezTo>
                    <a:pt x="8747" y="279"/>
                    <a:pt x="8651" y="240"/>
                    <a:pt x="8555" y="182"/>
                  </a:cubicBezTo>
                  <a:cubicBezTo>
                    <a:pt x="8355" y="91"/>
                    <a:pt x="8039" y="0"/>
                    <a:pt x="76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2093434" y="3127055"/>
              <a:ext cx="331335" cy="121150"/>
            </a:xfrm>
            <a:custGeom>
              <a:rect b="b" l="l" r="r" t="t"/>
              <a:pathLst>
                <a:path extrusionOk="0" h="3048" w="8336">
                  <a:moveTo>
                    <a:pt x="8334" y="0"/>
                  </a:moveTo>
                  <a:cubicBezTo>
                    <a:pt x="8304" y="0"/>
                    <a:pt x="8024" y="450"/>
                    <a:pt x="7401" y="976"/>
                  </a:cubicBezTo>
                  <a:cubicBezTo>
                    <a:pt x="6764" y="1513"/>
                    <a:pt x="5750" y="2149"/>
                    <a:pt x="4477" y="2348"/>
                  </a:cubicBezTo>
                  <a:cubicBezTo>
                    <a:pt x="4190" y="2395"/>
                    <a:pt x="3903" y="2411"/>
                    <a:pt x="3622" y="2411"/>
                  </a:cubicBezTo>
                  <a:cubicBezTo>
                    <a:pt x="3299" y="2411"/>
                    <a:pt x="2984" y="2389"/>
                    <a:pt x="2686" y="2368"/>
                  </a:cubicBezTo>
                  <a:cubicBezTo>
                    <a:pt x="2446" y="2359"/>
                    <a:pt x="2210" y="2350"/>
                    <a:pt x="1983" y="2350"/>
                  </a:cubicBezTo>
                  <a:cubicBezTo>
                    <a:pt x="1703" y="2350"/>
                    <a:pt x="1436" y="2364"/>
                    <a:pt x="1195" y="2408"/>
                  </a:cubicBezTo>
                  <a:cubicBezTo>
                    <a:pt x="777" y="2488"/>
                    <a:pt x="459" y="2647"/>
                    <a:pt x="260" y="2786"/>
                  </a:cubicBezTo>
                  <a:cubicBezTo>
                    <a:pt x="180" y="2866"/>
                    <a:pt x="100" y="2905"/>
                    <a:pt x="61" y="2965"/>
                  </a:cubicBezTo>
                  <a:cubicBezTo>
                    <a:pt x="41" y="3005"/>
                    <a:pt x="1" y="3045"/>
                    <a:pt x="1" y="3045"/>
                  </a:cubicBezTo>
                  <a:cubicBezTo>
                    <a:pt x="1" y="3046"/>
                    <a:pt x="2" y="3047"/>
                    <a:pt x="3" y="3047"/>
                  </a:cubicBezTo>
                  <a:cubicBezTo>
                    <a:pt x="19" y="3047"/>
                    <a:pt x="118" y="2955"/>
                    <a:pt x="299" y="2846"/>
                  </a:cubicBezTo>
                  <a:cubicBezTo>
                    <a:pt x="498" y="2726"/>
                    <a:pt x="797" y="2587"/>
                    <a:pt x="1234" y="2527"/>
                  </a:cubicBezTo>
                  <a:cubicBezTo>
                    <a:pt x="1479" y="2481"/>
                    <a:pt x="1751" y="2461"/>
                    <a:pt x="2042" y="2461"/>
                  </a:cubicBezTo>
                  <a:cubicBezTo>
                    <a:pt x="2248" y="2461"/>
                    <a:pt x="2464" y="2471"/>
                    <a:pt x="2686" y="2488"/>
                  </a:cubicBezTo>
                  <a:cubicBezTo>
                    <a:pt x="2998" y="2521"/>
                    <a:pt x="3329" y="2548"/>
                    <a:pt x="3675" y="2548"/>
                  </a:cubicBezTo>
                  <a:cubicBezTo>
                    <a:pt x="3946" y="2548"/>
                    <a:pt x="4228" y="2531"/>
                    <a:pt x="4517" y="2488"/>
                  </a:cubicBezTo>
                  <a:cubicBezTo>
                    <a:pt x="5810" y="2289"/>
                    <a:pt x="6844" y="1652"/>
                    <a:pt x="7461" y="1075"/>
                  </a:cubicBezTo>
                  <a:cubicBezTo>
                    <a:pt x="7799" y="797"/>
                    <a:pt x="7998" y="518"/>
                    <a:pt x="8137" y="339"/>
                  </a:cubicBezTo>
                  <a:cubicBezTo>
                    <a:pt x="8296" y="140"/>
                    <a:pt x="8336" y="1"/>
                    <a:pt x="8336" y="1"/>
                  </a:cubicBezTo>
                  <a:cubicBezTo>
                    <a:pt x="8336" y="1"/>
                    <a:pt x="8335" y="0"/>
                    <a:pt x="83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p:nvPr/>
          </p:nvSpPr>
          <p:spPr>
            <a:xfrm>
              <a:off x="1646695" y="3076693"/>
              <a:ext cx="337655" cy="45193"/>
            </a:xfrm>
            <a:custGeom>
              <a:rect b="b" l="l" r="r" t="t"/>
              <a:pathLst>
                <a:path extrusionOk="0" h="1137" w="8495">
                  <a:moveTo>
                    <a:pt x="8172" y="561"/>
                  </a:moveTo>
                  <a:cubicBezTo>
                    <a:pt x="8266" y="614"/>
                    <a:pt x="8359" y="632"/>
                    <a:pt x="8415" y="651"/>
                  </a:cubicBezTo>
                  <a:cubicBezTo>
                    <a:pt x="8425" y="646"/>
                    <a:pt x="8435" y="642"/>
                    <a:pt x="8445" y="640"/>
                  </a:cubicBezTo>
                  <a:lnTo>
                    <a:pt x="8445" y="640"/>
                  </a:lnTo>
                  <a:cubicBezTo>
                    <a:pt x="8470" y="648"/>
                    <a:pt x="8486" y="653"/>
                    <a:pt x="8492" y="653"/>
                  </a:cubicBezTo>
                  <a:cubicBezTo>
                    <a:pt x="8494" y="653"/>
                    <a:pt x="8495" y="652"/>
                    <a:pt x="8495" y="651"/>
                  </a:cubicBezTo>
                  <a:cubicBezTo>
                    <a:pt x="8495" y="641"/>
                    <a:pt x="8485" y="636"/>
                    <a:pt x="8470" y="636"/>
                  </a:cubicBezTo>
                  <a:cubicBezTo>
                    <a:pt x="8463" y="636"/>
                    <a:pt x="8454" y="638"/>
                    <a:pt x="8445" y="640"/>
                  </a:cubicBezTo>
                  <a:lnTo>
                    <a:pt x="8445" y="640"/>
                  </a:lnTo>
                  <a:cubicBezTo>
                    <a:pt x="8393" y="624"/>
                    <a:pt x="8300" y="593"/>
                    <a:pt x="8172" y="561"/>
                  </a:cubicBezTo>
                  <a:close/>
                  <a:moveTo>
                    <a:pt x="1560" y="0"/>
                  </a:moveTo>
                  <a:cubicBezTo>
                    <a:pt x="1453" y="0"/>
                    <a:pt x="1350" y="5"/>
                    <a:pt x="1254" y="15"/>
                  </a:cubicBezTo>
                  <a:cubicBezTo>
                    <a:pt x="856" y="55"/>
                    <a:pt x="538" y="154"/>
                    <a:pt x="339" y="234"/>
                  </a:cubicBezTo>
                  <a:cubicBezTo>
                    <a:pt x="200" y="253"/>
                    <a:pt x="140" y="293"/>
                    <a:pt x="80" y="333"/>
                  </a:cubicBezTo>
                  <a:cubicBezTo>
                    <a:pt x="40" y="353"/>
                    <a:pt x="1" y="373"/>
                    <a:pt x="1" y="373"/>
                  </a:cubicBezTo>
                  <a:cubicBezTo>
                    <a:pt x="1" y="376"/>
                    <a:pt x="3" y="377"/>
                    <a:pt x="8" y="377"/>
                  </a:cubicBezTo>
                  <a:cubicBezTo>
                    <a:pt x="67" y="377"/>
                    <a:pt x="515" y="151"/>
                    <a:pt x="1254" y="114"/>
                  </a:cubicBezTo>
                  <a:cubicBezTo>
                    <a:pt x="1348" y="105"/>
                    <a:pt x="1446" y="100"/>
                    <a:pt x="1548" y="100"/>
                  </a:cubicBezTo>
                  <a:cubicBezTo>
                    <a:pt x="1878" y="100"/>
                    <a:pt x="2247" y="152"/>
                    <a:pt x="2626" y="273"/>
                  </a:cubicBezTo>
                  <a:cubicBezTo>
                    <a:pt x="2865" y="353"/>
                    <a:pt x="3124" y="472"/>
                    <a:pt x="3362" y="631"/>
                  </a:cubicBezTo>
                  <a:cubicBezTo>
                    <a:pt x="3621" y="771"/>
                    <a:pt x="3860" y="970"/>
                    <a:pt x="4158" y="1069"/>
                  </a:cubicBezTo>
                  <a:cubicBezTo>
                    <a:pt x="4278" y="1114"/>
                    <a:pt x="4408" y="1136"/>
                    <a:pt x="4525" y="1136"/>
                  </a:cubicBezTo>
                  <a:cubicBezTo>
                    <a:pt x="4564" y="1136"/>
                    <a:pt x="4601" y="1134"/>
                    <a:pt x="4636" y="1129"/>
                  </a:cubicBezTo>
                  <a:cubicBezTo>
                    <a:pt x="4815" y="1109"/>
                    <a:pt x="4934" y="1049"/>
                    <a:pt x="5093" y="1009"/>
                  </a:cubicBezTo>
                  <a:cubicBezTo>
                    <a:pt x="5372" y="870"/>
                    <a:pt x="5610" y="731"/>
                    <a:pt x="5849" y="651"/>
                  </a:cubicBezTo>
                  <a:cubicBezTo>
                    <a:pt x="6346" y="472"/>
                    <a:pt x="6824" y="432"/>
                    <a:pt x="7222" y="432"/>
                  </a:cubicBezTo>
                  <a:cubicBezTo>
                    <a:pt x="7629" y="443"/>
                    <a:pt x="7953" y="505"/>
                    <a:pt x="8172" y="561"/>
                  </a:cubicBezTo>
                  <a:lnTo>
                    <a:pt x="8172" y="561"/>
                  </a:lnTo>
                  <a:cubicBezTo>
                    <a:pt x="8167" y="558"/>
                    <a:pt x="8162" y="555"/>
                    <a:pt x="8157" y="552"/>
                  </a:cubicBezTo>
                  <a:cubicBezTo>
                    <a:pt x="7938" y="472"/>
                    <a:pt x="7620" y="413"/>
                    <a:pt x="7222" y="373"/>
                  </a:cubicBezTo>
                  <a:cubicBezTo>
                    <a:pt x="7158" y="370"/>
                    <a:pt x="7093" y="368"/>
                    <a:pt x="7027" y="368"/>
                  </a:cubicBezTo>
                  <a:cubicBezTo>
                    <a:pt x="6653" y="368"/>
                    <a:pt x="6231" y="420"/>
                    <a:pt x="5809" y="572"/>
                  </a:cubicBezTo>
                  <a:cubicBezTo>
                    <a:pt x="5531" y="651"/>
                    <a:pt x="5312" y="791"/>
                    <a:pt x="5033" y="890"/>
                  </a:cubicBezTo>
                  <a:cubicBezTo>
                    <a:pt x="4876" y="963"/>
                    <a:pt x="4703" y="1006"/>
                    <a:pt x="4534" y="1006"/>
                  </a:cubicBezTo>
                  <a:cubicBezTo>
                    <a:pt x="4425" y="1006"/>
                    <a:pt x="4319" y="988"/>
                    <a:pt x="4218" y="950"/>
                  </a:cubicBezTo>
                  <a:cubicBezTo>
                    <a:pt x="3939" y="850"/>
                    <a:pt x="3681" y="651"/>
                    <a:pt x="3442" y="512"/>
                  </a:cubicBezTo>
                  <a:cubicBezTo>
                    <a:pt x="3183" y="353"/>
                    <a:pt x="2925" y="234"/>
                    <a:pt x="2666" y="154"/>
                  </a:cubicBezTo>
                  <a:cubicBezTo>
                    <a:pt x="2275" y="49"/>
                    <a:pt x="1894" y="0"/>
                    <a:pt x="1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0"/>
            <p:cNvSpPr/>
            <p:nvPr/>
          </p:nvSpPr>
          <p:spPr>
            <a:xfrm>
              <a:off x="2067359" y="3066875"/>
              <a:ext cx="357410" cy="103741"/>
            </a:xfrm>
            <a:custGeom>
              <a:rect b="b" l="l" r="r" t="t"/>
              <a:pathLst>
                <a:path extrusionOk="0" h="2610" w="8992">
                  <a:moveTo>
                    <a:pt x="8990" y="1"/>
                  </a:moveTo>
                  <a:cubicBezTo>
                    <a:pt x="8972" y="1"/>
                    <a:pt x="8858" y="99"/>
                    <a:pt x="8694" y="282"/>
                  </a:cubicBezTo>
                  <a:cubicBezTo>
                    <a:pt x="8515" y="421"/>
                    <a:pt x="8216" y="660"/>
                    <a:pt x="7878" y="898"/>
                  </a:cubicBezTo>
                  <a:cubicBezTo>
                    <a:pt x="7699" y="1018"/>
                    <a:pt x="7500" y="1177"/>
                    <a:pt x="7281" y="1296"/>
                  </a:cubicBezTo>
                  <a:cubicBezTo>
                    <a:pt x="7162" y="1376"/>
                    <a:pt x="7062" y="1416"/>
                    <a:pt x="6923" y="1495"/>
                  </a:cubicBezTo>
                  <a:cubicBezTo>
                    <a:pt x="6804" y="1575"/>
                    <a:pt x="6684" y="1614"/>
                    <a:pt x="6565" y="1694"/>
                  </a:cubicBezTo>
                  <a:cubicBezTo>
                    <a:pt x="6028" y="1953"/>
                    <a:pt x="5431" y="2171"/>
                    <a:pt x="4795" y="2311"/>
                  </a:cubicBezTo>
                  <a:cubicBezTo>
                    <a:pt x="4138" y="2470"/>
                    <a:pt x="3502" y="2549"/>
                    <a:pt x="2925" y="2549"/>
                  </a:cubicBezTo>
                  <a:lnTo>
                    <a:pt x="2507" y="2549"/>
                  </a:lnTo>
                  <a:cubicBezTo>
                    <a:pt x="2348" y="2549"/>
                    <a:pt x="2229" y="2510"/>
                    <a:pt x="2109" y="2510"/>
                  </a:cubicBezTo>
                  <a:cubicBezTo>
                    <a:pt x="1851" y="2490"/>
                    <a:pt x="1632" y="2450"/>
                    <a:pt x="1413" y="2410"/>
                  </a:cubicBezTo>
                  <a:cubicBezTo>
                    <a:pt x="583" y="2278"/>
                    <a:pt x="75" y="2110"/>
                    <a:pt x="25" y="2110"/>
                  </a:cubicBezTo>
                  <a:cubicBezTo>
                    <a:pt x="22" y="2110"/>
                    <a:pt x="20" y="2111"/>
                    <a:pt x="20" y="2112"/>
                  </a:cubicBezTo>
                  <a:cubicBezTo>
                    <a:pt x="1" y="2112"/>
                    <a:pt x="140" y="2171"/>
                    <a:pt x="359" y="2251"/>
                  </a:cubicBezTo>
                  <a:cubicBezTo>
                    <a:pt x="617" y="2311"/>
                    <a:pt x="955" y="2410"/>
                    <a:pt x="1393" y="2490"/>
                  </a:cubicBezTo>
                  <a:cubicBezTo>
                    <a:pt x="1612" y="2510"/>
                    <a:pt x="1851" y="2569"/>
                    <a:pt x="2109" y="2589"/>
                  </a:cubicBezTo>
                  <a:cubicBezTo>
                    <a:pt x="2229" y="2589"/>
                    <a:pt x="2348" y="2609"/>
                    <a:pt x="2507" y="2609"/>
                  </a:cubicBezTo>
                  <a:lnTo>
                    <a:pt x="2925" y="2609"/>
                  </a:lnTo>
                  <a:cubicBezTo>
                    <a:pt x="3522" y="2589"/>
                    <a:pt x="4178" y="2549"/>
                    <a:pt x="4815" y="2390"/>
                  </a:cubicBezTo>
                  <a:cubicBezTo>
                    <a:pt x="5491" y="2251"/>
                    <a:pt x="6088" y="1992"/>
                    <a:pt x="6605" y="1754"/>
                  </a:cubicBezTo>
                  <a:cubicBezTo>
                    <a:pt x="6724" y="1674"/>
                    <a:pt x="6864" y="1614"/>
                    <a:pt x="6983" y="1555"/>
                  </a:cubicBezTo>
                  <a:cubicBezTo>
                    <a:pt x="7102" y="1495"/>
                    <a:pt x="7222" y="1416"/>
                    <a:pt x="7321" y="1356"/>
                  </a:cubicBezTo>
                  <a:cubicBezTo>
                    <a:pt x="7560" y="1217"/>
                    <a:pt x="7759" y="1077"/>
                    <a:pt x="7918" y="958"/>
                  </a:cubicBezTo>
                  <a:cubicBezTo>
                    <a:pt x="8276" y="679"/>
                    <a:pt x="8554" y="461"/>
                    <a:pt x="8714" y="282"/>
                  </a:cubicBezTo>
                  <a:lnTo>
                    <a:pt x="8992" y="3"/>
                  </a:lnTo>
                  <a:cubicBezTo>
                    <a:pt x="8992" y="1"/>
                    <a:pt x="8991" y="1"/>
                    <a:pt x="899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
            <p:cNvSpPr/>
            <p:nvPr/>
          </p:nvSpPr>
          <p:spPr>
            <a:xfrm>
              <a:off x="1657785" y="2778575"/>
              <a:ext cx="706909" cy="86252"/>
            </a:xfrm>
            <a:custGeom>
              <a:rect b="b" l="l" r="r" t="t"/>
              <a:pathLst>
                <a:path extrusionOk="0" h="2170" w="17785">
                  <a:moveTo>
                    <a:pt x="17784" y="115"/>
                  </a:moveTo>
                  <a:lnTo>
                    <a:pt x="17784" y="115"/>
                  </a:lnTo>
                  <a:cubicBezTo>
                    <a:pt x="17784" y="115"/>
                    <a:pt x="17751" y="136"/>
                    <a:pt x="17702" y="172"/>
                  </a:cubicBezTo>
                  <a:lnTo>
                    <a:pt x="17702" y="172"/>
                  </a:lnTo>
                  <a:cubicBezTo>
                    <a:pt x="17757" y="142"/>
                    <a:pt x="17784" y="115"/>
                    <a:pt x="17784" y="115"/>
                  </a:cubicBezTo>
                  <a:close/>
                  <a:moveTo>
                    <a:pt x="17702" y="172"/>
                  </a:moveTo>
                  <a:lnTo>
                    <a:pt x="17702" y="172"/>
                  </a:lnTo>
                  <a:cubicBezTo>
                    <a:pt x="17676" y="186"/>
                    <a:pt x="17644" y="201"/>
                    <a:pt x="17605" y="214"/>
                  </a:cubicBezTo>
                  <a:cubicBezTo>
                    <a:pt x="17571" y="237"/>
                    <a:pt x="17533" y="260"/>
                    <a:pt x="17492" y="283"/>
                  </a:cubicBezTo>
                  <a:lnTo>
                    <a:pt x="17492" y="283"/>
                  </a:lnTo>
                  <a:cubicBezTo>
                    <a:pt x="17546" y="258"/>
                    <a:pt x="17597" y="235"/>
                    <a:pt x="17645" y="214"/>
                  </a:cubicBezTo>
                  <a:cubicBezTo>
                    <a:pt x="17666" y="199"/>
                    <a:pt x="17685" y="184"/>
                    <a:pt x="17702" y="172"/>
                  </a:cubicBezTo>
                  <a:close/>
                  <a:moveTo>
                    <a:pt x="3550" y="0"/>
                  </a:moveTo>
                  <a:cubicBezTo>
                    <a:pt x="3218" y="0"/>
                    <a:pt x="2903" y="20"/>
                    <a:pt x="2606" y="55"/>
                  </a:cubicBezTo>
                  <a:cubicBezTo>
                    <a:pt x="1771" y="154"/>
                    <a:pt x="1114" y="353"/>
                    <a:pt x="676" y="512"/>
                  </a:cubicBezTo>
                  <a:cubicBezTo>
                    <a:pt x="458" y="612"/>
                    <a:pt x="279" y="692"/>
                    <a:pt x="179" y="751"/>
                  </a:cubicBezTo>
                  <a:cubicBezTo>
                    <a:pt x="60" y="811"/>
                    <a:pt x="0" y="851"/>
                    <a:pt x="0" y="851"/>
                  </a:cubicBezTo>
                  <a:cubicBezTo>
                    <a:pt x="0" y="851"/>
                    <a:pt x="60" y="811"/>
                    <a:pt x="179" y="771"/>
                  </a:cubicBezTo>
                  <a:cubicBezTo>
                    <a:pt x="279" y="711"/>
                    <a:pt x="458" y="652"/>
                    <a:pt x="676" y="572"/>
                  </a:cubicBezTo>
                  <a:cubicBezTo>
                    <a:pt x="1114" y="413"/>
                    <a:pt x="1771" y="214"/>
                    <a:pt x="2606" y="154"/>
                  </a:cubicBezTo>
                  <a:cubicBezTo>
                    <a:pt x="2874" y="123"/>
                    <a:pt x="3160" y="105"/>
                    <a:pt x="3461" y="105"/>
                  </a:cubicBezTo>
                  <a:cubicBezTo>
                    <a:pt x="4098" y="105"/>
                    <a:pt x="4800" y="184"/>
                    <a:pt x="5530" y="373"/>
                  </a:cubicBezTo>
                  <a:cubicBezTo>
                    <a:pt x="6585" y="652"/>
                    <a:pt x="7679" y="1169"/>
                    <a:pt x="8912" y="1607"/>
                  </a:cubicBezTo>
                  <a:cubicBezTo>
                    <a:pt x="9509" y="1845"/>
                    <a:pt x="10125" y="2004"/>
                    <a:pt x="10722" y="2104"/>
                  </a:cubicBezTo>
                  <a:cubicBezTo>
                    <a:pt x="11084" y="2151"/>
                    <a:pt x="11438" y="2170"/>
                    <a:pt x="11782" y="2170"/>
                  </a:cubicBezTo>
                  <a:cubicBezTo>
                    <a:pt x="12024" y="2170"/>
                    <a:pt x="12262" y="2160"/>
                    <a:pt x="12493" y="2144"/>
                  </a:cubicBezTo>
                  <a:cubicBezTo>
                    <a:pt x="13607" y="2004"/>
                    <a:pt x="14581" y="1666"/>
                    <a:pt x="15337" y="1348"/>
                  </a:cubicBezTo>
                  <a:cubicBezTo>
                    <a:pt x="16113" y="990"/>
                    <a:pt x="16710" y="692"/>
                    <a:pt x="17128" y="473"/>
                  </a:cubicBezTo>
                  <a:cubicBezTo>
                    <a:pt x="17269" y="402"/>
                    <a:pt x="17391" y="341"/>
                    <a:pt x="17492" y="283"/>
                  </a:cubicBezTo>
                  <a:lnTo>
                    <a:pt x="17492" y="283"/>
                  </a:lnTo>
                  <a:cubicBezTo>
                    <a:pt x="17391" y="331"/>
                    <a:pt x="17278" y="388"/>
                    <a:pt x="17148" y="453"/>
                  </a:cubicBezTo>
                  <a:cubicBezTo>
                    <a:pt x="16710" y="652"/>
                    <a:pt x="16093" y="950"/>
                    <a:pt x="15317" y="1268"/>
                  </a:cubicBezTo>
                  <a:cubicBezTo>
                    <a:pt x="14562" y="1587"/>
                    <a:pt x="13587" y="1905"/>
                    <a:pt x="12493" y="2044"/>
                  </a:cubicBezTo>
                  <a:cubicBezTo>
                    <a:pt x="12277" y="2060"/>
                    <a:pt x="12061" y="2069"/>
                    <a:pt x="11843" y="2069"/>
                  </a:cubicBezTo>
                  <a:cubicBezTo>
                    <a:pt x="11498" y="2069"/>
                    <a:pt x="11148" y="2045"/>
                    <a:pt x="10782" y="1985"/>
                  </a:cubicBezTo>
                  <a:cubicBezTo>
                    <a:pt x="10165" y="1885"/>
                    <a:pt x="9588" y="1706"/>
                    <a:pt x="8992" y="1487"/>
                  </a:cubicBezTo>
                  <a:cubicBezTo>
                    <a:pt x="7798" y="1050"/>
                    <a:pt x="6664" y="512"/>
                    <a:pt x="5570" y="254"/>
                  </a:cubicBezTo>
                  <a:cubicBezTo>
                    <a:pt x="4855" y="72"/>
                    <a:pt x="4174" y="0"/>
                    <a:pt x="35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0"/>
            <p:cNvSpPr/>
            <p:nvPr/>
          </p:nvSpPr>
          <p:spPr>
            <a:xfrm>
              <a:off x="1721821" y="2597280"/>
              <a:ext cx="623082" cy="91380"/>
            </a:xfrm>
            <a:custGeom>
              <a:rect b="b" l="l" r="r" t="t"/>
              <a:pathLst>
                <a:path extrusionOk="0" h="2299" w="15676">
                  <a:moveTo>
                    <a:pt x="0" y="995"/>
                  </a:moveTo>
                  <a:cubicBezTo>
                    <a:pt x="0" y="996"/>
                    <a:pt x="22" y="1010"/>
                    <a:pt x="61" y="1026"/>
                  </a:cubicBezTo>
                  <a:lnTo>
                    <a:pt x="61" y="1026"/>
                  </a:lnTo>
                  <a:lnTo>
                    <a:pt x="0" y="995"/>
                  </a:lnTo>
                  <a:close/>
                  <a:moveTo>
                    <a:pt x="13508" y="1"/>
                  </a:moveTo>
                  <a:cubicBezTo>
                    <a:pt x="13130" y="1"/>
                    <a:pt x="12712" y="61"/>
                    <a:pt x="12294" y="200"/>
                  </a:cubicBezTo>
                  <a:cubicBezTo>
                    <a:pt x="11896" y="339"/>
                    <a:pt x="11439" y="538"/>
                    <a:pt x="11001" y="737"/>
                  </a:cubicBezTo>
                  <a:cubicBezTo>
                    <a:pt x="10106" y="1135"/>
                    <a:pt x="9131" y="1592"/>
                    <a:pt x="8017" y="1851"/>
                  </a:cubicBezTo>
                  <a:cubicBezTo>
                    <a:pt x="7047" y="2098"/>
                    <a:pt x="6078" y="2173"/>
                    <a:pt x="5191" y="2173"/>
                  </a:cubicBezTo>
                  <a:cubicBezTo>
                    <a:pt x="5077" y="2173"/>
                    <a:pt x="4965" y="2171"/>
                    <a:pt x="4854" y="2169"/>
                  </a:cubicBezTo>
                  <a:cubicBezTo>
                    <a:pt x="3860" y="2129"/>
                    <a:pt x="2984" y="1970"/>
                    <a:pt x="2268" y="1791"/>
                  </a:cubicBezTo>
                  <a:cubicBezTo>
                    <a:pt x="1552" y="1632"/>
                    <a:pt x="995" y="1393"/>
                    <a:pt x="597" y="1254"/>
                  </a:cubicBezTo>
                  <a:cubicBezTo>
                    <a:pt x="398" y="1175"/>
                    <a:pt x="279" y="1095"/>
                    <a:pt x="160" y="1055"/>
                  </a:cubicBezTo>
                  <a:cubicBezTo>
                    <a:pt x="120" y="1047"/>
                    <a:pt x="86" y="1036"/>
                    <a:pt x="61" y="1026"/>
                  </a:cubicBezTo>
                  <a:lnTo>
                    <a:pt x="61" y="1026"/>
                  </a:lnTo>
                  <a:lnTo>
                    <a:pt x="160" y="1075"/>
                  </a:lnTo>
                  <a:cubicBezTo>
                    <a:pt x="259" y="1135"/>
                    <a:pt x="378" y="1194"/>
                    <a:pt x="577" y="1294"/>
                  </a:cubicBezTo>
                  <a:cubicBezTo>
                    <a:pt x="955" y="1473"/>
                    <a:pt x="1532" y="1692"/>
                    <a:pt x="2248" y="1891"/>
                  </a:cubicBezTo>
                  <a:cubicBezTo>
                    <a:pt x="2964" y="2090"/>
                    <a:pt x="3840" y="2269"/>
                    <a:pt x="4834" y="2289"/>
                  </a:cubicBezTo>
                  <a:cubicBezTo>
                    <a:pt x="4992" y="2295"/>
                    <a:pt x="5152" y="2298"/>
                    <a:pt x="5314" y="2298"/>
                  </a:cubicBezTo>
                  <a:cubicBezTo>
                    <a:pt x="6176" y="2298"/>
                    <a:pt x="7099" y="2205"/>
                    <a:pt x="8037" y="1970"/>
                  </a:cubicBezTo>
                  <a:cubicBezTo>
                    <a:pt x="9151" y="1732"/>
                    <a:pt x="10146" y="1234"/>
                    <a:pt x="11041" y="836"/>
                  </a:cubicBezTo>
                  <a:cubicBezTo>
                    <a:pt x="11498" y="598"/>
                    <a:pt x="11916" y="438"/>
                    <a:pt x="12334" y="279"/>
                  </a:cubicBezTo>
                  <a:cubicBezTo>
                    <a:pt x="12732" y="140"/>
                    <a:pt x="13130" y="80"/>
                    <a:pt x="13508" y="80"/>
                  </a:cubicBezTo>
                  <a:cubicBezTo>
                    <a:pt x="14263" y="80"/>
                    <a:pt x="14820" y="299"/>
                    <a:pt x="15179" y="538"/>
                  </a:cubicBezTo>
                  <a:cubicBezTo>
                    <a:pt x="15502" y="767"/>
                    <a:pt x="15607" y="977"/>
                    <a:pt x="15651" y="977"/>
                  </a:cubicBezTo>
                  <a:cubicBezTo>
                    <a:pt x="15652" y="977"/>
                    <a:pt x="15654" y="976"/>
                    <a:pt x="15656" y="976"/>
                  </a:cubicBezTo>
                  <a:cubicBezTo>
                    <a:pt x="15676" y="976"/>
                    <a:pt x="15616" y="936"/>
                    <a:pt x="15557" y="856"/>
                  </a:cubicBezTo>
                  <a:cubicBezTo>
                    <a:pt x="15477" y="757"/>
                    <a:pt x="15377" y="637"/>
                    <a:pt x="15198" y="498"/>
                  </a:cubicBezTo>
                  <a:cubicBezTo>
                    <a:pt x="14860" y="259"/>
                    <a:pt x="14263" y="1"/>
                    <a:pt x="135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p:nvPr/>
          </p:nvSpPr>
          <p:spPr>
            <a:xfrm>
              <a:off x="1569224" y="1536140"/>
              <a:ext cx="974132" cy="980491"/>
            </a:xfrm>
            <a:custGeom>
              <a:rect b="b" l="l" r="r" t="t"/>
              <a:pathLst>
                <a:path extrusionOk="0" h="24668" w="24508">
                  <a:moveTo>
                    <a:pt x="21007" y="1"/>
                  </a:moveTo>
                  <a:lnTo>
                    <a:pt x="20848" y="120"/>
                  </a:lnTo>
                  <a:lnTo>
                    <a:pt x="15278" y="3621"/>
                  </a:lnTo>
                  <a:lnTo>
                    <a:pt x="9350" y="3820"/>
                  </a:lnTo>
                  <a:cubicBezTo>
                    <a:pt x="9350" y="3820"/>
                    <a:pt x="5172" y="3820"/>
                    <a:pt x="3601" y="7103"/>
                  </a:cubicBezTo>
                  <a:cubicBezTo>
                    <a:pt x="3422" y="7480"/>
                    <a:pt x="0" y="14324"/>
                    <a:pt x="0" y="14324"/>
                  </a:cubicBezTo>
                  <a:lnTo>
                    <a:pt x="5292" y="16253"/>
                  </a:lnTo>
                  <a:lnTo>
                    <a:pt x="6127" y="13826"/>
                  </a:lnTo>
                  <a:lnTo>
                    <a:pt x="7241" y="19376"/>
                  </a:lnTo>
                  <a:lnTo>
                    <a:pt x="5670" y="23952"/>
                  </a:lnTo>
                  <a:lnTo>
                    <a:pt x="18938" y="24668"/>
                  </a:lnTo>
                  <a:lnTo>
                    <a:pt x="17844" y="18024"/>
                  </a:lnTo>
                  <a:lnTo>
                    <a:pt x="18839" y="10067"/>
                  </a:lnTo>
                  <a:lnTo>
                    <a:pt x="24508" y="4596"/>
                  </a:lnTo>
                  <a:lnTo>
                    <a:pt x="210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p:nvPr/>
          </p:nvSpPr>
          <p:spPr>
            <a:xfrm>
              <a:off x="1883917" y="2145015"/>
              <a:ext cx="292581" cy="181408"/>
            </a:xfrm>
            <a:custGeom>
              <a:rect b="b" l="l" r="r" t="t"/>
              <a:pathLst>
                <a:path extrusionOk="0" h="4564" w="7361">
                  <a:moveTo>
                    <a:pt x="7341" y="0"/>
                  </a:moveTo>
                  <a:cubicBezTo>
                    <a:pt x="7321" y="0"/>
                    <a:pt x="7341" y="537"/>
                    <a:pt x="7003" y="1373"/>
                  </a:cubicBezTo>
                  <a:cubicBezTo>
                    <a:pt x="6664" y="2169"/>
                    <a:pt x="5869" y="3163"/>
                    <a:pt x="4715" y="3760"/>
                  </a:cubicBezTo>
                  <a:cubicBezTo>
                    <a:pt x="3521" y="4357"/>
                    <a:pt x="2288" y="4456"/>
                    <a:pt x="1433" y="4456"/>
                  </a:cubicBezTo>
                  <a:cubicBezTo>
                    <a:pt x="637" y="4456"/>
                    <a:pt x="104" y="4374"/>
                    <a:pt x="14" y="4374"/>
                  </a:cubicBezTo>
                  <a:cubicBezTo>
                    <a:pt x="5" y="4374"/>
                    <a:pt x="0" y="4375"/>
                    <a:pt x="0" y="4377"/>
                  </a:cubicBezTo>
                  <a:lnTo>
                    <a:pt x="378" y="4456"/>
                  </a:lnTo>
                  <a:cubicBezTo>
                    <a:pt x="637" y="4476"/>
                    <a:pt x="975" y="4516"/>
                    <a:pt x="1433" y="4556"/>
                  </a:cubicBezTo>
                  <a:cubicBezTo>
                    <a:pt x="1537" y="4561"/>
                    <a:pt x="1649" y="4563"/>
                    <a:pt x="1765" y="4563"/>
                  </a:cubicBezTo>
                  <a:cubicBezTo>
                    <a:pt x="2599" y="4563"/>
                    <a:pt x="3710" y="4420"/>
                    <a:pt x="4775" y="3879"/>
                  </a:cubicBezTo>
                  <a:cubicBezTo>
                    <a:pt x="6008" y="3263"/>
                    <a:pt x="6764" y="2208"/>
                    <a:pt x="7102" y="1393"/>
                  </a:cubicBezTo>
                  <a:cubicBezTo>
                    <a:pt x="7241" y="975"/>
                    <a:pt x="7321" y="617"/>
                    <a:pt x="7341" y="378"/>
                  </a:cubicBezTo>
                  <a:cubicBezTo>
                    <a:pt x="7361" y="120"/>
                    <a:pt x="7341" y="0"/>
                    <a:pt x="7341"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0"/>
            <p:cNvSpPr/>
            <p:nvPr/>
          </p:nvSpPr>
          <p:spPr>
            <a:xfrm>
              <a:off x="1749486" y="1804207"/>
              <a:ext cx="110737" cy="512385"/>
            </a:xfrm>
            <a:custGeom>
              <a:rect b="b" l="l" r="r" t="t"/>
              <a:pathLst>
                <a:path extrusionOk="0" h="12891" w="2786">
                  <a:moveTo>
                    <a:pt x="60" y="0"/>
                  </a:moveTo>
                  <a:cubicBezTo>
                    <a:pt x="1" y="0"/>
                    <a:pt x="578" y="2905"/>
                    <a:pt x="1333" y="6466"/>
                  </a:cubicBezTo>
                  <a:cubicBezTo>
                    <a:pt x="2070" y="10046"/>
                    <a:pt x="2686" y="12891"/>
                    <a:pt x="2746" y="12891"/>
                  </a:cubicBezTo>
                  <a:cubicBezTo>
                    <a:pt x="2786" y="12871"/>
                    <a:pt x="2229" y="9987"/>
                    <a:pt x="1473" y="6426"/>
                  </a:cubicBezTo>
                  <a:cubicBezTo>
                    <a:pt x="737" y="2845"/>
                    <a:pt x="100" y="0"/>
                    <a:pt x="60" y="0"/>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a:off x="2002528" y="1037210"/>
              <a:ext cx="40" cy="40"/>
            </a:xfrm>
            <a:custGeom>
              <a:rect b="b" l="l" r="r" t="t"/>
              <a:pathLst>
                <a:path extrusionOk="0" h="1" w="1">
                  <a:moveTo>
                    <a:pt x="0" y="0"/>
                  </a:move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20"/>
          <p:cNvSpPr txBox="1"/>
          <p:nvPr>
            <p:ph idx="1" type="subTitle"/>
          </p:nvPr>
        </p:nvSpPr>
        <p:spPr>
          <a:xfrm>
            <a:off x="5312700" y="3352025"/>
            <a:ext cx="3390600" cy="174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Team Members:</a:t>
            </a:r>
            <a:r>
              <a:rPr b="1" lang="en"/>
              <a:t> </a:t>
            </a:r>
            <a:endParaRPr b="1"/>
          </a:p>
          <a:p>
            <a:pPr indent="0" lvl="0" marL="0" rtl="0" algn="l">
              <a:lnSpc>
                <a:spcPct val="100000"/>
              </a:lnSpc>
              <a:spcBef>
                <a:spcPts val="0"/>
              </a:spcBef>
              <a:spcAft>
                <a:spcPts val="0"/>
              </a:spcAft>
              <a:buSzPts val="2800"/>
              <a:buNone/>
            </a:pPr>
            <a:r>
              <a:rPr b="1" lang="en" sz="1600"/>
              <a:t>Karan Dhiman: 2010993681</a:t>
            </a:r>
            <a:endParaRPr b="1" sz="1600"/>
          </a:p>
          <a:p>
            <a:pPr indent="0" lvl="0" marL="0" rtl="0" algn="l">
              <a:lnSpc>
                <a:spcPct val="100000"/>
              </a:lnSpc>
              <a:spcBef>
                <a:spcPts val="0"/>
              </a:spcBef>
              <a:spcAft>
                <a:spcPts val="0"/>
              </a:spcAft>
              <a:buSzPts val="2800"/>
              <a:buNone/>
            </a:pPr>
            <a:r>
              <a:rPr b="1" lang="en" sz="1600"/>
              <a:t>Isheeta Chopra: 2010993652</a:t>
            </a:r>
            <a:endParaRPr b="1" sz="1600"/>
          </a:p>
          <a:p>
            <a:pPr indent="0" lvl="0" marL="0" rtl="0" algn="l">
              <a:lnSpc>
                <a:spcPct val="100000"/>
              </a:lnSpc>
              <a:spcBef>
                <a:spcPts val="0"/>
              </a:spcBef>
              <a:spcAft>
                <a:spcPts val="0"/>
              </a:spcAft>
              <a:buSzPts val="2800"/>
              <a:buNone/>
            </a:pPr>
            <a:r>
              <a:rPr b="1" lang="en" sz="1600"/>
              <a:t>Anshum Srivastava: 2010991485</a:t>
            </a:r>
            <a:endParaRPr b="1" sz="1600"/>
          </a:p>
          <a:p>
            <a:pPr indent="0" lvl="0" marL="0" rtl="0" algn="l">
              <a:lnSpc>
                <a:spcPct val="100000"/>
              </a:lnSpc>
              <a:spcBef>
                <a:spcPts val="0"/>
              </a:spcBef>
              <a:spcAft>
                <a:spcPts val="0"/>
              </a:spcAft>
              <a:buSzPts val="2800"/>
              <a:buNone/>
            </a:pPr>
            <a:r>
              <a:rPr b="1" lang="en" sz="1600"/>
              <a:t>Anshum: 2010993515</a:t>
            </a:r>
            <a:endParaRPr b="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9"/>
          <p:cNvSpPr txBox="1"/>
          <p:nvPr>
            <p:ph type="title"/>
          </p:nvPr>
        </p:nvSpPr>
        <p:spPr>
          <a:xfrm>
            <a:off x="1282274" y="296977"/>
            <a:ext cx="65793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Approaches</a:t>
            </a:r>
            <a:endParaRPr/>
          </a:p>
        </p:txBody>
      </p:sp>
      <p:grpSp>
        <p:nvGrpSpPr>
          <p:cNvPr id="566" name="Google Shape;566;p29"/>
          <p:cNvGrpSpPr/>
          <p:nvPr/>
        </p:nvGrpSpPr>
        <p:grpSpPr>
          <a:xfrm>
            <a:off x="3138433" y="1185672"/>
            <a:ext cx="2867077" cy="3627613"/>
            <a:chOff x="457200" y="410400"/>
            <a:chExt cx="3416440" cy="4322704"/>
          </a:xfrm>
        </p:grpSpPr>
        <p:sp>
          <p:nvSpPr>
            <p:cNvPr id="567" name="Google Shape;567;p29"/>
            <p:cNvSpPr/>
            <p:nvPr/>
          </p:nvSpPr>
          <p:spPr>
            <a:xfrm>
              <a:off x="2754523" y="3953849"/>
              <a:ext cx="765802" cy="326469"/>
            </a:xfrm>
            <a:custGeom>
              <a:rect b="b" l="l" r="r" t="t"/>
              <a:pathLst>
                <a:path extrusionOk="0" h="8455" w="19833">
                  <a:moveTo>
                    <a:pt x="0" y="0"/>
                  </a:moveTo>
                  <a:lnTo>
                    <a:pt x="0" y="8454"/>
                  </a:lnTo>
                  <a:lnTo>
                    <a:pt x="19833" y="8454"/>
                  </a:lnTo>
                  <a:lnTo>
                    <a:pt x="198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457200" y="3968444"/>
              <a:ext cx="1002381" cy="326469"/>
            </a:xfrm>
            <a:custGeom>
              <a:rect b="b" l="l" r="r" t="t"/>
              <a:pathLst>
                <a:path extrusionOk="0" h="8455" w="25960">
                  <a:moveTo>
                    <a:pt x="0" y="0"/>
                  </a:moveTo>
                  <a:lnTo>
                    <a:pt x="0" y="8454"/>
                  </a:lnTo>
                  <a:lnTo>
                    <a:pt x="25960" y="8454"/>
                  </a:lnTo>
                  <a:lnTo>
                    <a:pt x="25960" y="0"/>
                  </a:ln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457200" y="3865507"/>
              <a:ext cx="1002381" cy="102941"/>
            </a:xfrm>
            <a:custGeom>
              <a:rect b="b" l="l" r="r" t="t"/>
              <a:pathLst>
                <a:path extrusionOk="0" h="2666" w="25960">
                  <a:moveTo>
                    <a:pt x="6505" y="0"/>
                  </a:moveTo>
                  <a:lnTo>
                    <a:pt x="0" y="2666"/>
                  </a:lnTo>
                  <a:lnTo>
                    <a:pt x="25960" y="2666"/>
                  </a:lnTo>
                  <a:lnTo>
                    <a:pt x="25960" y="0"/>
                  </a:ln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3517981" y="3950761"/>
              <a:ext cx="355660" cy="291911"/>
            </a:xfrm>
            <a:custGeom>
              <a:rect b="b" l="l" r="r" t="t"/>
              <a:pathLst>
                <a:path extrusionOk="0" h="7560" w="9211">
                  <a:moveTo>
                    <a:pt x="0" y="0"/>
                  </a:moveTo>
                  <a:lnTo>
                    <a:pt x="0" y="7560"/>
                  </a:lnTo>
                  <a:lnTo>
                    <a:pt x="9211" y="7560"/>
                  </a:lnTo>
                  <a:lnTo>
                    <a:pt x="9211" y="0"/>
                  </a:ln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2754523" y="3657355"/>
              <a:ext cx="1003153" cy="298822"/>
            </a:xfrm>
            <a:custGeom>
              <a:rect b="b" l="l" r="r" t="t"/>
              <a:pathLst>
                <a:path extrusionOk="0" h="7739" w="25980">
                  <a:moveTo>
                    <a:pt x="0" y="0"/>
                  </a:moveTo>
                  <a:lnTo>
                    <a:pt x="0" y="7739"/>
                  </a:lnTo>
                  <a:lnTo>
                    <a:pt x="25980" y="7739"/>
                  </a:lnTo>
                  <a:lnTo>
                    <a:pt x="25980" y="0"/>
                  </a:ln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2754523" y="3077456"/>
              <a:ext cx="1003153" cy="308051"/>
            </a:xfrm>
            <a:custGeom>
              <a:rect b="b" l="l" r="r" t="t"/>
              <a:pathLst>
                <a:path extrusionOk="0" h="7978" w="25980">
                  <a:moveTo>
                    <a:pt x="0" y="0"/>
                  </a:moveTo>
                  <a:lnTo>
                    <a:pt x="0" y="7977"/>
                  </a:lnTo>
                  <a:lnTo>
                    <a:pt x="25980" y="7977"/>
                  </a:lnTo>
                  <a:lnTo>
                    <a:pt x="25980" y="0"/>
                  </a:ln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2754523" y="2996798"/>
              <a:ext cx="1003153" cy="80700"/>
            </a:xfrm>
            <a:custGeom>
              <a:rect b="b" l="l" r="r" t="t"/>
              <a:pathLst>
                <a:path extrusionOk="0" h="2090" w="25980">
                  <a:moveTo>
                    <a:pt x="0" y="1"/>
                  </a:moveTo>
                  <a:lnTo>
                    <a:pt x="0" y="2089"/>
                  </a:lnTo>
                  <a:lnTo>
                    <a:pt x="25980" y="2089"/>
                  </a:lnTo>
                  <a:lnTo>
                    <a:pt x="19455" y="1"/>
                  </a:ln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2754523" y="3384684"/>
              <a:ext cx="894845" cy="272720"/>
            </a:xfrm>
            <a:custGeom>
              <a:rect b="b" l="l" r="r" t="t"/>
              <a:pathLst>
                <a:path extrusionOk="0" h="7063" w="23175">
                  <a:moveTo>
                    <a:pt x="0" y="1"/>
                  </a:moveTo>
                  <a:lnTo>
                    <a:pt x="0" y="7062"/>
                  </a:lnTo>
                  <a:lnTo>
                    <a:pt x="23175" y="7062"/>
                  </a:lnTo>
                  <a:lnTo>
                    <a:pt x="231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3283727" y="2925213"/>
              <a:ext cx="179741" cy="130587"/>
            </a:xfrm>
            <a:custGeom>
              <a:rect b="b" l="l" r="r" t="t"/>
              <a:pathLst>
                <a:path extrusionOk="0" h="3382" w="4655">
                  <a:moveTo>
                    <a:pt x="2962" y="1"/>
                  </a:moveTo>
                  <a:cubicBezTo>
                    <a:pt x="2943" y="1"/>
                    <a:pt x="2924" y="2"/>
                    <a:pt x="2904" y="5"/>
                  </a:cubicBezTo>
                  <a:cubicBezTo>
                    <a:pt x="2606" y="64"/>
                    <a:pt x="537" y="64"/>
                    <a:pt x="537" y="64"/>
                  </a:cubicBezTo>
                  <a:cubicBezTo>
                    <a:pt x="537" y="64"/>
                    <a:pt x="199" y="263"/>
                    <a:pt x="199" y="661"/>
                  </a:cubicBezTo>
                  <a:cubicBezTo>
                    <a:pt x="179" y="1059"/>
                    <a:pt x="0" y="1735"/>
                    <a:pt x="0" y="2054"/>
                  </a:cubicBezTo>
                  <a:cubicBezTo>
                    <a:pt x="0" y="2352"/>
                    <a:pt x="70" y="3382"/>
                    <a:pt x="1955" y="3382"/>
                  </a:cubicBezTo>
                  <a:cubicBezTo>
                    <a:pt x="2084" y="3382"/>
                    <a:pt x="2221" y="3377"/>
                    <a:pt x="2367" y="3367"/>
                  </a:cubicBezTo>
                  <a:cubicBezTo>
                    <a:pt x="4655" y="3227"/>
                    <a:pt x="4078" y="2074"/>
                    <a:pt x="4078" y="1795"/>
                  </a:cubicBezTo>
                  <a:cubicBezTo>
                    <a:pt x="4078" y="1536"/>
                    <a:pt x="3720" y="741"/>
                    <a:pt x="3601" y="482"/>
                  </a:cubicBezTo>
                  <a:cubicBezTo>
                    <a:pt x="3470" y="259"/>
                    <a:pt x="3236" y="1"/>
                    <a:pt x="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2762940" y="2936912"/>
              <a:ext cx="283493" cy="100856"/>
            </a:xfrm>
            <a:custGeom>
              <a:rect b="b" l="l" r="r" t="t"/>
              <a:pathLst>
                <a:path extrusionOk="0" h="2612" w="7342">
                  <a:moveTo>
                    <a:pt x="6764" y="0"/>
                  </a:moveTo>
                  <a:cubicBezTo>
                    <a:pt x="6486" y="0"/>
                    <a:pt x="697" y="875"/>
                    <a:pt x="697" y="875"/>
                  </a:cubicBezTo>
                  <a:cubicBezTo>
                    <a:pt x="697" y="875"/>
                    <a:pt x="458" y="935"/>
                    <a:pt x="279" y="1134"/>
                  </a:cubicBezTo>
                  <a:cubicBezTo>
                    <a:pt x="80" y="1333"/>
                    <a:pt x="1" y="1930"/>
                    <a:pt x="200" y="2009"/>
                  </a:cubicBezTo>
                  <a:cubicBezTo>
                    <a:pt x="366" y="2109"/>
                    <a:pt x="1185" y="2612"/>
                    <a:pt x="2355" y="2612"/>
                  </a:cubicBezTo>
                  <a:cubicBezTo>
                    <a:pt x="2585" y="2612"/>
                    <a:pt x="2829" y="2592"/>
                    <a:pt x="3084" y="2546"/>
                  </a:cubicBezTo>
                  <a:cubicBezTo>
                    <a:pt x="4225" y="2344"/>
                    <a:pt x="4517" y="2289"/>
                    <a:pt x="4781" y="2289"/>
                  </a:cubicBezTo>
                  <a:cubicBezTo>
                    <a:pt x="4881" y="2289"/>
                    <a:pt x="4977" y="2297"/>
                    <a:pt x="5113" y="2308"/>
                  </a:cubicBezTo>
                  <a:cubicBezTo>
                    <a:pt x="5279" y="2328"/>
                    <a:pt x="5524" y="2343"/>
                    <a:pt x="5787" y="2343"/>
                  </a:cubicBezTo>
                  <a:cubicBezTo>
                    <a:pt x="6311" y="2343"/>
                    <a:pt x="6904" y="2281"/>
                    <a:pt x="7063" y="2069"/>
                  </a:cubicBezTo>
                  <a:cubicBezTo>
                    <a:pt x="7341" y="1751"/>
                    <a:pt x="7242" y="557"/>
                    <a:pt x="7122" y="358"/>
                  </a:cubicBezTo>
                  <a:cubicBezTo>
                    <a:pt x="7003" y="119"/>
                    <a:pt x="7043" y="0"/>
                    <a:pt x="6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2889700" y="1179956"/>
              <a:ext cx="427865" cy="457404"/>
            </a:xfrm>
            <a:custGeom>
              <a:rect b="b" l="l" r="r" t="t"/>
              <a:pathLst>
                <a:path extrusionOk="0" h="11846" w="11081">
                  <a:moveTo>
                    <a:pt x="2198" y="1"/>
                  </a:moveTo>
                  <a:cubicBezTo>
                    <a:pt x="1791" y="1"/>
                    <a:pt x="1357" y="76"/>
                    <a:pt x="895" y="248"/>
                  </a:cubicBezTo>
                  <a:lnTo>
                    <a:pt x="657" y="6733"/>
                  </a:lnTo>
                  <a:cubicBezTo>
                    <a:pt x="657" y="6733"/>
                    <a:pt x="0" y="8782"/>
                    <a:pt x="199" y="10115"/>
                  </a:cubicBezTo>
                  <a:cubicBezTo>
                    <a:pt x="398" y="11468"/>
                    <a:pt x="10384" y="11846"/>
                    <a:pt x="10384" y="11846"/>
                  </a:cubicBezTo>
                  <a:cubicBezTo>
                    <a:pt x="10384" y="11846"/>
                    <a:pt x="11080" y="11527"/>
                    <a:pt x="10822" y="9976"/>
                  </a:cubicBezTo>
                  <a:cubicBezTo>
                    <a:pt x="10583" y="8424"/>
                    <a:pt x="9688" y="7489"/>
                    <a:pt x="8713" y="6773"/>
                  </a:cubicBezTo>
                  <a:cubicBezTo>
                    <a:pt x="7738" y="6037"/>
                    <a:pt x="7559" y="5042"/>
                    <a:pt x="6803" y="3829"/>
                  </a:cubicBezTo>
                  <a:cubicBezTo>
                    <a:pt x="6137" y="2787"/>
                    <a:pt x="4665" y="1"/>
                    <a:pt x="219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2916574" y="2833126"/>
              <a:ext cx="82206" cy="110741"/>
            </a:xfrm>
            <a:custGeom>
              <a:rect b="b" l="l" r="r" t="t"/>
              <a:pathLst>
                <a:path extrusionOk="0" h="2868" w="2129">
                  <a:moveTo>
                    <a:pt x="1382" y="0"/>
                  </a:moveTo>
                  <a:cubicBezTo>
                    <a:pt x="908" y="0"/>
                    <a:pt x="299" y="82"/>
                    <a:pt x="299" y="82"/>
                  </a:cubicBezTo>
                  <a:cubicBezTo>
                    <a:pt x="299" y="82"/>
                    <a:pt x="597" y="1892"/>
                    <a:pt x="299" y="2250"/>
                  </a:cubicBezTo>
                  <a:cubicBezTo>
                    <a:pt x="0" y="2589"/>
                    <a:pt x="1393" y="2867"/>
                    <a:pt x="1393" y="2867"/>
                  </a:cubicBezTo>
                  <a:lnTo>
                    <a:pt x="2129" y="1992"/>
                  </a:lnTo>
                  <a:cubicBezTo>
                    <a:pt x="2129" y="1992"/>
                    <a:pt x="1930" y="400"/>
                    <a:pt x="1930" y="142"/>
                  </a:cubicBezTo>
                  <a:cubicBezTo>
                    <a:pt x="1930" y="33"/>
                    <a:pt x="1683" y="0"/>
                    <a:pt x="1382"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2778307" y="2894556"/>
              <a:ext cx="245576" cy="100701"/>
            </a:xfrm>
            <a:custGeom>
              <a:rect b="b" l="l" r="r" t="t"/>
              <a:pathLst>
                <a:path extrusionOk="0" h="2608" w="6360">
                  <a:moveTo>
                    <a:pt x="3884" y="0"/>
                  </a:moveTo>
                  <a:cubicBezTo>
                    <a:pt x="3851" y="0"/>
                    <a:pt x="3804" y="20"/>
                    <a:pt x="3741" y="63"/>
                  </a:cubicBezTo>
                  <a:cubicBezTo>
                    <a:pt x="3741" y="63"/>
                    <a:pt x="2746" y="620"/>
                    <a:pt x="2050" y="978"/>
                  </a:cubicBezTo>
                  <a:cubicBezTo>
                    <a:pt x="1353" y="1336"/>
                    <a:pt x="777" y="1614"/>
                    <a:pt x="379" y="1654"/>
                  </a:cubicBezTo>
                  <a:cubicBezTo>
                    <a:pt x="1" y="1674"/>
                    <a:pt x="80" y="2092"/>
                    <a:pt x="100" y="2231"/>
                  </a:cubicBezTo>
                  <a:cubicBezTo>
                    <a:pt x="133" y="2330"/>
                    <a:pt x="578" y="2608"/>
                    <a:pt x="1298" y="2608"/>
                  </a:cubicBezTo>
                  <a:cubicBezTo>
                    <a:pt x="1444" y="2608"/>
                    <a:pt x="1603" y="2596"/>
                    <a:pt x="1771" y="2569"/>
                  </a:cubicBezTo>
                  <a:cubicBezTo>
                    <a:pt x="2766" y="2430"/>
                    <a:pt x="2925" y="2330"/>
                    <a:pt x="3164" y="2052"/>
                  </a:cubicBezTo>
                  <a:cubicBezTo>
                    <a:pt x="3342" y="1846"/>
                    <a:pt x="3445" y="1687"/>
                    <a:pt x="3511" y="1687"/>
                  </a:cubicBezTo>
                  <a:cubicBezTo>
                    <a:pt x="3541" y="1687"/>
                    <a:pt x="3563" y="1719"/>
                    <a:pt x="3581" y="1793"/>
                  </a:cubicBezTo>
                  <a:cubicBezTo>
                    <a:pt x="3661" y="2072"/>
                    <a:pt x="3661" y="2291"/>
                    <a:pt x="3979" y="2330"/>
                  </a:cubicBezTo>
                  <a:cubicBezTo>
                    <a:pt x="4146" y="2340"/>
                    <a:pt x="4461" y="2371"/>
                    <a:pt x="4788" y="2371"/>
                  </a:cubicBezTo>
                  <a:cubicBezTo>
                    <a:pt x="5160" y="2371"/>
                    <a:pt x="5548" y="2330"/>
                    <a:pt x="5750" y="2171"/>
                  </a:cubicBezTo>
                  <a:cubicBezTo>
                    <a:pt x="6128" y="1873"/>
                    <a:pt x="6247" y="1674"/>
                    <a:pt x="6247" y="1674"/>
                  </a:cubicBezTo>
                  <a:cubicBezTo>
                    <a:pt x="6247" y="1674"/>
                    <a:pt x="6360" y="39"/>
                    <a:pt x="5635" y="39"/>
                  </a:cubicBezTo>
                  <a:cubicBezTo>
                    <a:pt x="5614" y="39"/>
                    <a:pt x="5593" y="40"/>
                    <a:pt x="5571" y="43"/>
                  </a:cubicBezTo>
                  <a:cubicBezTo>
                    <a:pt x="5571" y="43"/>
                    <a:pt x="5511" y="580"/>
                    <a:pt x="4755" y="640"/>
                  </a:cubicBezTo>
                  <a:cubicBezTo>
                    <a:pt x="4731" y="641"/>
                    <a:pt x="4707" y="642"/>
                    <a:pt x="4684" y="642"/>
                  </a:cubicBezTo>
                  <a:cubicBezTo>
                    <a:pt x="4020" y="642"/>
                    <a:pt x="4036" y="100"/>
                    <a:pt x="3939" y="43"/>
                  </a:cubicBezTo>
                  <a:cubicBezTo>
                    <a:pt x="3930" y="15"/>
                    <a:pt x="3912" y="0"/>
                    <a:pt x="388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3312145" y="2844130"/>
              <a:ext cx="63788" cy="76916"/>
            </a:xfrm>
            <a:custGeom>
              <a:rect b="b" l="l" r="r" t="t"/>
              <a:pathLst>
                <a:path extrusionOk="0" h="1992" w="1652">
                  <a:moveTo>
                    <a:pt x="1225" y="0"/>
                  </a:moveTo>
                  <a:cubicBezTo>
                    <a:pt x="853" y="0"/>
                    <a:pt x="0" y="255"/>
                    <a:pt x="0" y="255"/>
                  </a:cubicBezTo>
                  <a:cubicBezTo>
                    <a:pt x="0" y="255"/>
                    <a:pt x="299" y="1548"/>
                    <a:pt x="239" y="1786"/>
                  </a:cubicBezTo>
                  <a:cubicBezTo>
                    <a:pt x="184" y="1963"/>
                    <a:pt x="866" y="1991"/>
                    <a:pt x="1301" y="1991"/>
                  </a:cubicBezTo>
                  <a:cubicBezTo>
                    <a:pt x="1502" y="1991"/>
                    <a:pt x="1651" y="1985"/>
                    <a:pt x="1651" y="1985"/>
                  </a:cubicBezTo>
                  <a:cubicBezTo>
                    <a:pt x="1651" y="1985"/>
                    <a:pt x="1472" y="255"/>
                    <a:pt x="1393" y="56"/>
                  </a:cubicBezTo>
                  <a:cubicBezTo>
                    <a:pt x="1381" y="16"/>
                    <a:pt x="1318" y="0"/>
                    <a:pt x="1225"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3288322" y="2900927"/>
              <a:ext cx="144449" cy="121089"/>
            </a:xfrm>
            <a:custGeom>
              <a:rect b="b" l="l" r="r" t="t"/>
              <a:pathLst>
                <a:path extrusionOk="0" h="3136" w="3741">
                  <a:moveTo>
                    <a:pt x="2123" y="0"/>
                  </a:moveTo>
                  <a:cubicBezTo>
                    <a:pt x="1938" y="0"/>
                    <a:pt x="1701" y="24"/>
                    <a:pt x="1393" y="77"/>
                  </a:cubicBezTo>
                  <a:cubicBezTo>
                    <a:pt x="1393" y="77"/>
                    <a:pt x="1284" y="68"/>
                    <a:pt x="1139" y="68"/>
                  </a:cubicBezTo>
                  <a:cubicBezTo>
                    <a:pt x="898" y="68"/>
                    <a:pt x="557" y="92"/>
                    <a:pt x="458" y="216"/>
                  </a:cubicBezTo>
                  <a:cubicBezTo>
                    <a:pt x="279" y="415"/>
                    <a:pt x="299" y="1270"/>
                    <a:pt x="319" y="1608"/>
                  </a:cubicBezTo>
                  <a:cubicBezTo>
                    <a:pt x="359" y="1947"/>
                    <a:pt x="0" y="2344"/>
                    <a:pt x="319" y="2683"/>
                  </a:cubicBezTo>
                  <a:cubicBezTo>
                    <a:pt x="590" y="2954"/>
                    <a:pt x="1001" y="3135"/>
                    <a:pt x="1297" y="3135"/>
                  </a:cubicBezTo>
                  <a:cubicBezTo>
                    <a:pt x="1371" y="3135"/>
                    <a:pt x="1437" y="3124"/>
                    <a:pt x="1492" y="3100"/>
                  </a:cubicBezTo>
                  <a:cubicBezTo>
                    <a:pt x="1741" y="3001"/>
                    <a:pt x="1852" y="2749"/>
                    <a:pt x="2147" y="2749"/>
                  </a:cubicBezTo>
                  <a:cubicBezTo>
                    <a:pt x="2206" y="2749"/>
                    <a:pt x="2272" y="2759"/>
                    <a:pt x="2348" y="2782"/>
                  </a:cubicBezTo>
                  <a:cubicBezTo>
                    <a:pt x="2696" y="2877"/>
                    <a:pt x="2717" y="3035"/>
                    <a:pt x="2902" y="3035"/>
                  </a:cubicBezTo>
                  <a:cubicBezTo>
                    <a:pt x="2949" y="3035"/>
                    <a:pt x="3007" y="3025"/>
                    <a:pt x="3084" y="3001"/>
                  </a:cubicBezTo>
                  <a:cubicBezTo>
                    <a:pt x="3442" y="2882"/>
                    <a:pt x="3740" y="2444"/>
                    <a:pt x="3601" y="1887"/>
                  </a:cubicBezTo>
                  <a:cubicBezTo>
                    <a:pt x="3482" y="1310"/>
                    <a:pt x="2964" y="693"/>
                    <a:pt x="2845" y="395"/>
                  </a:cubicBezTo>
                  <a:cubicBezTo>
                    <a:pt x="2743" y="176"/>
                    <a:pt x="2630" y="0"/>
                    <a:pt x="2123"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2837460" y="1984494"/>
              <a:ext cx="579960" cy="885385"/>
            </a:xfrm>
            <a:custGeom>
              <a:rect b="b" l="l" r="r" t="t"/>
              <a:pathLst>
                <a:path extrusionOk="0" h="22930" w="15020">
                  <a:moveTo>
                    <a:pt x="5829" y="0"/>
                  </a:moveTo>
                  <a:lnTo>
                    <a:pt x="2447" y="756"/>
                  </a:lnTo>
                  <a:cubicBezTo>
                    <a:pt x="2447" y="756"/>
                    <a:pt x="199" y="6167"/>
                    <a:pt x="100" y="10305"/>
                  </a:cubicBezTo>
                  <a:cubicBezTo>
                    <a:pt x="0" y="14422"/>
                    <a:pt x="1433" y="21345"/>
                    <a:pt x="1492" y="21723"/>
                  </a:cubicBezTo>
                  <a:cubicBezTo>
                    <a:pt x="1521" y="21977"/>
                    <a:pt x="2228" y="22390"/>
                    <a:pt x="3233" y="22390"/>
                  </a:cubicBezTo>
                  <a:cubicBezTo>
                    <a:pt x="3646" y="22390"/>
                    <a:pt x="4109" y="22320"/>
                    <a:pt x="4596" y="22141"/>
                  </a:cubicBezTo>
                  <a:cubicBezTo>
                    <a:pt x="4596" y="22141"/>
                    <a:pt x="5630" y="18540"/>
                    <a:pt x="5690" y="16471"/>
                  </a:cubicBezTo>
                  <a:cubicBezTo>
                    <a:pt x="5730" y="14402"/>
                    <a:pt x="5173" y="12194"/>
                    <a:pt x="5431" y="11299"/>
                  </a:cubicBezTo>
                  <a:cubicBezTo>
                    <a:pt x="5724" y="10402"/>
                    <a:pt x="6379" y="7058"/>
                    <a:pt x="6574" y="7058"/>
                  </a:cubicBezTo>
                  <a:cubicBezTo>
                    <a:pt x="6578" y="7058"/>
                    <a:pt x="6581" y="7059"/>
                    <a:pt x="6585" y="7062"/>
                  </a:cubicBezTo>
                  <a:cubicBezTo>
                    <a:pt x="6784" y="7221"/>
                    <a:pt x="7818" y="12791"/>
                    <a:pt x="8176" y="13826"/>
                  </a:cubicBezTo>
                  <a:cubicBezTo>
                    <a:pt x="8515" y="14880"/>
                    <a:pt x="10245" y="21783"/>
                    <a:pt x="11001" y="22439"/>
                  </a:cubicBezTo>
                  <a:cubicBezTo>
                    <a:pt x="11536" y="22864"/>
                    <a:pt x="11928" y="22930"/>
                    <a:pt x="12121" y="22930"/>
                  </a:cubicBezTo>
                  <a:cubicBezTo>
                    <a:pt x="12208" y="22930"/>
                    <a:pt x="12254" y="22917"/>
                    <a:pt x="12254" y="22917"/>
                  </a:cubicBezTo>
                  <a:lnTo>
                    <a:pt x="13746" y="22479"/>
                  </a:lnTo>
                  <a:cubicBezTo>
                    <a:pt x="13746" y="22479"/>
                    <a:pt x="13762" y="22483"/>
                    <a:pt x="13790" y="22483"/>
                  </a:cubicBezTo>
                  <a:cubicBezTo>
                    <a:pt x="13945" y="22483"/>
                    <a:pt x="14469" y="22369"/>
                    <a:pt x="14721" y="20887"/>
                  </a:cubicBezTo>
                  <a:cubicBezTo>
                    <a:pt x="15019" y="19177"/>
                    <a:pt x="14761" y="16471"/>
                    <a:pt x="14283" y="15079"/>
                  </a:cubicBezTo>
                  <a:cubicBezTo>
                    <a:pt x="13826" y="13686"/>
                    <a:pt x="12652" y="10384"/>
                    <a:pt x="12593" y="9409"/>
                  </a:cubicBezTo>
                  <a:cubicBezTo>
                    <a:pt x="12553" y="8435"/>
                    <a:pt x="11936" y="4138"/>
                    <a:pt x="11558" y="2546"/>
                  </a:cubicBezTo>
                  <a:cubicBezTo>
                    <a:pt x="11180" y="955"/>
                    <a:pt x="9907" y="60"/>
                    <a:pt x="9907" y="60"/>
                  </a:cubicBezTo>
                  <a:lnTo>
                    <a:pt x="5829"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2421155" y="1491200"/>
              <a:ext cx="851097" cy="554398"/>
            </a:xfrm>
            <a:custGeom>
              <a:rect b="b" l="l" r="r" t="t"/>
              <a:pathLst>
                <a:path extrusionOk="0" h="14358" w="22042">
                  <a:moveTo>
                    <a:pt x="16861" y="0"/>
                  </a:moveTo>
                  <a:cubicBezTo>
                    <a:pt x="16799" y="0"/>
                    <a:pt x="16736" y="2"/>
                    <a:pt x="16671" y="5"/>
                  </a:cubicBezTo>
                  <a:lnTo>
                    <a:pt x="14781" y="323"/>
                  </a:lnTo>
                  <a:cubicBezTo>
                    <a:pt x="14781" y="323"/>
                    <a:pt x="13528" y="1139"/>
                    <a:pt x="12911" y="1378"/>
                  </a:cubicBezTo>
                  <a:cubicBezTo>
                    <a:pt x="12314" y="1596"/>
                    <a:pt x="7759" y="2492"/>
                    <a:pt x="4178" y="4799"/>
                  </a:cubicBezTo>
                  <a:cubicBezTo>
                    <a:pt x="597" y="7107"/>
                    <a:pt x="40" y="7286"/>
                    <a:pt x="40" y="7564"/>
                  </a:cubicBezTo>
                  <a:cubicBezTo>
                    <a:pt x="40" y="7803"/>
                    <a:pt x="1" y="9553"/>
                    <a:pt x="1" y="9553"/>
                  </a:cubicBezTo>
                  <a:cubicBezTo>
                    <a:pt x="1" y="9553"/>
                    <a:pt x="1638" y="9689"/>
                    <a:pt x="3229" y="9689"/>
                  </a:cubicBezTo>
                  <a:cubicBezTo>
                    <a:pt x="4073" y="9689"/>
                    <a:pt x="4905" y="9651"/>
                    <a:pt x="5471" y="9534"/>
                  </a:cubicBezTo>
                  <a:cubicBezTo>
                    <a:pt x="7122" y="9176"/>
                    <a:pt x="11598" y="7544"/>
                    <a:pt x="11598" y="7544"/>
                  </a:cubicBezTo>
                  <a:lnTo>
                    <a:pt x="11598" y="7544"/>
                  </a:lnTo>
                  <a:cubicBezTo>
                    <a:pt x="11598" y="7545"/>
                    <a:pt x="11339" y="11583"/>
                    <a:pt x="11817" y="12657"/>
                  </a:cubicBezTo>
                  <a:cubicBezTo>
                    <a:pt x="12246" y="13603"/>
                    <a:pt x="14230" y="14358"/>
                    <a:pt x="16158" y="14358"/>
                  </a:cubicBezTo>
                  <a:cubicBezTo>
                    <a:pt x="16377" y="14358"/>
                    <a:pt x="16595" y="14348"/>
                    <a:pt x="16810" y="14328"/>
                  </a:cubicBezTo>
                  <a:cubicBezTo>
                    <a:pt x="18938" y="14129"/>
                    <a:pt x="20749" y="13731"/>
                    <a:pt x="21385" y="12517"/>
                  </a:cubicBezTo>
                  <a:cubicBezTo>
                    <a:pt x="22042" y="11284"/>
                    <a:pt x="21843" y="10289"/>
                    <a:pt x="21823" y="9852"/>
                  </a:cubicBezTo>
                  <a:cubicBezTo>
                    <a:pt x="21783" y="9394"/>
                    <a:pt x="18660" y="482"/>
                    <a:pt x="18660" y="482"/>
                  </a:cubicBezTo>
                  <a:cubicBezTo>
                    <a:pt x="18660" y="482"/>
                    <a:pt x="17981" y="0"/>
                    <a:pt x="16861" y="0"/>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2858194" y="1635837"/>
              <a:ext cx="413270" cy="409022"/>
            </a:xfrm>
            <a:custGeom>
              <a:rect b="b" l="l" r="r" t="t"/>
              <a:pathLst>
                <a:path extrusionOk="0" h="10593" w="10703">
                  <a:moveTo>
                    <a:pt x="2556" y="1"/>
                  </a:moveTo>
                  <a:cubicBezTo>
                    <a:pt x="2431" y="1"/>
                    <a:pt x="2317" y="42"/>
                    <a:pt x="2229" y="158"/>
                  </a:cubicBezTo>
                  <a:cubicBezTo>
                    <a:pt x="1990" y="476"/>
                    <a:pt x="1572" y="775"/>
                    <a:pt x="1572" y="775"/>
                  </a:cubicBezTo>
                  <a:lnTo>
                    <a:pt x="239" y="3759"/>
                  </a:lnTo>
                  <a:cubicBezTo>
                    <a:pt x="239" y="3759"/>
                    <a:pt x="1" y="7837"/>
                    <a:pt x="478" y="8891"/>
                  </a:cubicBezTo>
                  <a:cubicBezTo>
                    <a:pt x="924" y="9853"/>
                    <a:pt x="2887" y="10592"/>
                    <a:pt x="4807" y="10592"/>
                  </a:cubicBezTo>
                  <a:cubicBezTo>
                    <a:pt x="5030" y="10592"/>
                    <a:pt x="5252" y="10582"/>
                    <a:pt x="5471" y="10562"/>
                  </a:cubicBezTo>
                  <a:cubicBezTo>
                    <a:pt x="7580" y="10383"/>
                    <a:pt x="9410" y="9965"/>
                    <a:pt x="10046" y="8732"/>
                  </a:cubicBezTo>
                  <a:cubicBezTo>
                    <a:pt x="10703" y="7518"/>
                    <a:pt x="10484" y="6524"/>
                    <a:pt x="10464" y="6086"/>
                  </a:cubicBezTo>
                  <a:cubicBezTo>
                    <a:pt x="10464" y="6086"/>
                    <a:pt x="7872" y="608"/>
                    <a:pt x="7583" y="608"/>
                  </a:cubicBezTo>
                  <a:cubicBezTo>
                    <a:pt x="7572" y="608"/>
                    <a:pt x="7564" y="617"/>
                    <a:pt x="7560" y="635"/>
                  </a:cubicBezTo>
                  <a:cubicBezTo>
                    <a:pt x="7471" y="1061"/>
                    <a:pt x="6625" y="2181"/>
                    <a:pt x="5386" y="2181"/>
                  </a:cubicBezTo>
                  <a:cubicBezTo>
                    <a:pt x="5234" y="2181"/>
                    <a:pt x="5077" y="2164"/>
                    <a:pt x="4914" y="2127"/>
                  </a:cubicBezTo>
                  <a:cubicBezTo>
                    <a:pt x="3422" y="1809"/>
                    <a:pt x="3641" y="317"/>
                    <a:pt x="3283" y="218"/>
                  </a:cubicBezTo>
                  <a:cubicBezTo>
                    <a:pt x="3074" y="152"/>
                    <a:pt x="2796" y="1"/>
                    <a:pt x="2556"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2976498" y="1427723"/>
              <a:ext cx="99118" cy="115258"/>
            </a:xfrm>
            <a:custGeom>
              <a:rect b="b" l="l" r="r" t="t"/>
              <a:pathLst>
                <a:path extrusionOk="0" h="2985" w="2567">
                  <a:moveTo>
                    <a:pt x="1505" y="1"/>
                  </a:moveTo>
                  <a:cubicBezTo>
                    <a:pt x="1300" y="1"/>
                    <a:pt x="0" y="873"/>
                    <a:pt x="0" y="873"/>
                  </a:cubicBezTo>
                  <a:cubicBezTo>
                    <a:pt x="0" y="873"/>
                    <a:pt x="418" y="2544"/>
                    <a:pt x="418" y="2922"/>
                  </a:cubicBezTo>
                  <a:cubicBezTo>
                    <a:pt x="418" y="2922"/>
                    <a:pt x="661" y="2985"/>
                    <a:pt x="1005" y="2985"/>
                  </a:cubicBezTo>
                  <a:cubicBezTo>
                    <a:pt x="1459" y="2985"/>
                    <a:pt x="2090" y="2875"/>
                    <a:pt x="2566" y="2365"/>
                  </a:cubicBezTo>
                  <a:cubicBezTo>
                    <a:pt x="2566" y="2365"/>
                    <a:pt x="1572" y="237"/>
                    <a:pt x="1532" y="18"/>
                  </a:cubicBezTo>
                  <a:cubicBezTo>
                    <a:pt x="1530" y="6"/>
                    <a:pt x="1521" y="1"/>
                    <a:pt x="1505"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2992599" y="1495988"/>
              <a:ext cx="379484" cy="455010"/>
            </a:xfrm>
            <a:custGeom>
              <a:rect b="b" l="l" r="r" t="t"/>
              <a:pathLst>
                <a:path extrusionOk="0" h="11784" w="9828">
                  <a:moveTo>
                    <a:pt x="3343" y="0"/>
                  </a:moveTo>
                  <a:cubicBezTo>
                    <a:pt x="3343" y="0"/>
                    <a:pt x="3024" y="1791"/>
                    <a:pt x="3104" y="2308"/>
                  </a:cubicBezTo>
                  <a:cubicBezTo>
                    <a:pt x="3184" y="2825"/>
                    <a:pt x="3900" y="4297"/>
                    <a:pt x="3900" y="4297"/>
                  </a:cubicBezTo>
                  <a:cubicBezTo>
                    <a:pt x="3900" y="4297"/>
                    <a:pt x="4437" y="5292"/>
                    <a:pt x="3601" y="6087"/>
                  </a:cubicBezTo>
                  <a:cubicBezTo>
                    <a:pt x="2806" y="6883"/>
                    <a:pt x="975" y="7520"/>
                    <a:pt x="578" y="7918"/>
                  </a:cubicBezTo>
                  <a:cubicBezTo>
                    <a:pt x="160" y="8335"/>
                    <a:pt x="1" y="9569"/>
                    <a:pt x="319" y="10464"/>
                  </a:cubicBezTo>
                  <a:cubicBezTo>
                    <a:pt x="582" y="11160"/>
                    <a:pt x="1699" y="11784"/>
                    <a:pt x="3249" y="11784"/>
                  </a:cubicBezTo>
                  <a:cubicBezTo>
                    <a:pt x="3692" y="11784"/>
                    <a:pt x="4171" y="11733"/>
                    <a:pt x="4676" y="11618"/>
                  </a:cubicBezTo>
                  <a:cubicBezTo>
                    <a:pt x="6943" y="11100"/>
                    <a:pt x="9131" y="8634"/>
                    <a:pt x="9470" y="7639"/>
                  </a:cubicBezTo>
                  <a:cubicBezTo>
                    <a:pt x="9828" y="6644"/>
                    <a:pt x="9052" y="3800"/>
                    <a:pt x="7759" y="2527"/>
                  </a:cubicBezTo>
                  <a:cubicBezTo>
                    <a:pt x="6446" y="1293"/>
                    <a:pt x="7003" y="358"/>
                    <a:pt x="3343" y="0"/>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2872789" y="1234050"/>
              <a:ext cx="223566" cy="237467"/>
            </a:xfrm>
            <a:custGeom>
              <a:rect b="b" l="l" r="r" t="t"/>
              <a:pathLst>
                <a:path extrusionOk="0" h="6150" w="5790">
                  <a:moveTo>
                    <a:pt x="1811" y="1"/>
                  </a:moveTo>
                  <a:lnTo>
                    <a:pt x="776" y="339"/>
                  </a:lnTo>
                  <a:lnTo>
                    <a:pt x="0" y="2985"/>
                  </a:lnTo>
                  <a:cubicBezTo>
                    <a:pt x="0" y="2985"/>
                    <a:pt x="319" y="3880"/>
                    <a:pt x="339" y="4338"/>
                  </a:cubicBezTo>
                  <a:cubicBezTo>
                    <a:pt x="378" y="4815"/>
                    <a:pt x="876" y="5471"/>
                    <a:pt x="1393" y="5710"/>
                  </a:cubicBezTo>
                  <a:cubicBezTo>
                    <a:pt x="1905" y="5957"/>
                    <a:pt x="2327" y="6149"/>
                    <a:pt x="2658" y="6149"/>
                  </a:cubicBezTo>
                  <a:cubicBezTo>
                    <a:pt x="2674" y="6149"/>
                    <a:pt x="2690" y="6149"/>
                    <a:pt x="2706" y="6148"/>
                  </a:cubicBezTo>
                  <a:cubicBezTo>
                    <a:pt x="3064" y="6108"/>
                    <a:pt x="3919" y="5829"/>
                    <a:pt x="4118" y="5670"/>
                  </a:cubicBezTo>
                  <a:cubicBezTo>
                    <a:pt x="4317" y="5471"/>
                    <a:pt x="5093" y="4517"/>
                    <a:pt x="4874" y="3303"/>
                  </a:cubicBezTo>
                  <a:cubicBezTo>
                    <a:pt x="4874" y="3303"/>
                    <a:pt x="5789" y="2905"/>
                    <a:pt x="5690" y="2308"/>
                  </a:cubicBezTo>
                  <a:cubicBezTo>
                    <a:pt x="5612" y="1844"/>
                    <a:pt x="5451" y="1729"/>
                    <a:pt x="5223" y="1729"/>
                  </a:cubicBezTo>
                  <a:cubicBezTo>
                    <a:pt x="5158" y="1729"/>
                    <a:pt x="5088" y="1738"/>
                    <a:pt x="5013" y="1751"/>
                  </a:cubicBezTo>
                  <a:cubicBezTo>
                    <a:pt x="4695" y="1831"/>
                    <a:pt x="4556" y="2189"/>
                    <a:pt x="4556" y="2189"/>
                  </a:cubicBezTo>
                  <a:lnTo>
                    <a:pt x="3502" y="538"/>
                  </a:lnTo>
                  <a:lnTo>
                    <a:pt x="1811" y="1"/>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2819042" y="1190111"/>
              <a:ext cx="257352" cy="167733"/>
            </a:xfrm>
            <a:custGeom>
              <a:rect b="b" l="l" r="r" t="t"/>
              <a:pathLst>
                <a:path extrusionOk="0" h="4344" w="6665">
                  <a:moveTo>
                    <a:pt x="2457" y="0"/>
                  </a:moveTo>
                  <a:cubicBezTo>
                    <a:pt x="2094" y="0"/>
                    <a:pt x="1440" y="123"/>
                    <a:pt x="1015" y="920"/>
                  </a:cubicBezTo>
                  <a:cubicBezTo>
                    <a:pt x="378" y="2054"/>
                    <a:pt x="0" y="2810"/>
                    <a:pt x="318" y="3347"/>
                  </a:cubicBezTo>
                  <a:cubicBezTo>
                    <a:pt x="603" y="3845"/>
                    <a:pt x="856" y="4343"/>
                    <a:pt x="1305" y="4343"/>
                  </a:cubicBezTo>
                  <a:cubicBezTo>
                    <a:pt x="1358" y="4343"/>
                    <a:pt x="1413" y="4336"/>
                    <a:pt x="1472" y="4322"/>
                  </a:cubicBezTo>
                  <a:cubicBezTo>
                    <a:pt x="2009" y="4163"/>
                    <a:pt x="2666" y="3168"/>
                    <a:pt x="2705" y="2213"/>
                  </a:cubicBezTo>
                  <a:cubicBezTo>
                    <a:pt x="2705" y="2213"/>
                    <a:pt x="4018" y="3407"/>
                    <a:pt x="4973" y="3446"/>
                  </a:cubicBezTo>
                  <a:cubicBezTo>
                    <a:pt x="5129" y="3459"/>
                    <a:pt x="5261" y="3465"/>
                    <a:pt x="5371" y="3465"/>
                  </a:cubicBezTo>
                  <a:cubicBezTo>
                    <a:pt x="5951" y="3465"/>
                    <a:pt x="5970" y="3311"/>
                    <a:pt x="6087" y="3228"/>
                  </a:cubicBezTo>
                  <a:cubicBezTo>
                    <a:pt x="6226" y="3128"/>
                    <a:pt x="6664" y="2253"/>
                    <a:pt x="6664" y="2253"/>
                  </a:cubicBezTo>
                  <a:cubicBezTo>
                    <a:pt x="6664" y="2253"/>
                    <a:pt x="5351" y="363"/>
                    <a:pt x="5232" y="363"/>
                  </a:cubicBezTo>
                  <a:cubicBezTo>
                    <a:pt x="5230" y="364"/>
                    <a:pt x="5227" y="364"/>
                    <a:pt x="5222" y="364"/>
                  </a:cubicBezTo>
                  <a:cubicBezTo>
                    <a:pt x="5042" y="364"/>
                    <a:pt x="2725" y="25"/>
                    <a:pt x="2725" y="25"/>
                  </a:cubicBezTo>
                  <a:cubicBezTo>
                    <a:pt x="2725" y="25"/>
                    <a:pt x="2620" y="0"/>
                    <a:pt x="2457"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2935763" y="1345096"/>
              <a:ext cx="33825" cy="62321"/>
            </a:xfrm>
            <a:custGeom>
              <a:rect b="b" l="l" r="r" t="t"/>
              <a:pathLst>
                <a:path extrusionOk="0" h="1614" w="876">
                  <a:moveTo>
                    <a:pt x="171" y="1"/>
                  </a:moveTo>
                  <a:cubicBezTo>
                    <a:pt x="110" y="1"/>
                    <a:pt x="45" y="33"/>
                    <a:pt x="1" y="149"/>
                  </a:cubicBezTo>
                  <a:lnTo>
                    <a:pt x="200" y="1501"/>
                  </a:lnTo>
                  <a:cubicBezTo>
                    <a:pt x="200" y="1501"/>
                    <a:pt x="304" y="1613"/>
                    <a:pt x="468" y="1613"/>
                  </a:cubicBezTo>
                  <a:cubicBezTo>
                    <a:pt x="581" y="1613"/>
                    <a:pt x="722" y="1560"/>
                    <a:pt x="876" y="1382"/>
                  </a:cubicBezTo>
                  <a:lnTo>
                    <a:pt x="339" y="49"/>
                  </a:lnTo>
                  <a:cubicBezTo>
                    <a:pt x="317" y="49"/>
                    <a:pt x="247" y="1"/>
                    <a:pt x="1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1419582" y="4177330"/>
              <a:ext cx="1418739" cy="394079"/>
            </a:xfrm>
            <a:custGeom>
              <a:rect b="b" l="l" r="r" t="t"/>
              <a:pathLst>
                <a:path extrusionOk="0" h="10206" w="36743">
                  <a:moveTo>
                    <a:pt x="1" y="1"/>
                  </a:moveTo>
                  <a:lnTo>
                    <a:pt x="1" y="10206"/>
                  </a:lnTo>
                  <a:lnTo>
                    <a:pt x="36742" y="10206"/>
                  </a:lnTo>
                  <a:lnTo>
                    <a:pt x="36742"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1420354" y="4069798"/>
              <a:ext cx="1417967" cy="107574"/>
            </a:xfrm>
            <a:custGeom>
              <a:rect b="b" l="l" r="r" t="t"/>
              <a:pathLst>
                <a:path extrusionOk="0" h="2786" w="36723">
                  <a:moveTo>
                    <a:pt x="3820" y="1"/>
                  </a:moveTo>
                  <a:lnTo>
                    <a:pt x="0" y="2786"/>
                  </a:lnTo>
                  <a:lnTo>
                    <a:pt x="36722" y="2786"/>
                  </a:lnTo>
                  <a:lnTo>
                    <a:pt x="32883"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1419582" y="3392368"/>
              <a:ext cx="1418739" cy="393307"/>
            </a:xfrm>
            <a:custGeom>
              <a:rect b="b" l="l" r="r" t="t"/>
              <a:pathLst>
                <a:path extrusionOk="0" h="10186" w="36743">
                  <a:moveTo>
                    <a:pt x="1" y="0"/>
                  </a:moveTo>
                  <a:lnTo>
                    <a:pt x="1" y="10186"/>
                  </a:lnTo>
                  <a:lnTo>
                    <a:pt x="36742" y="10186"/>
                  </a:lnTo>
                  <a:lnTo>
                    <a:pt x="36742"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1420354" y="3311710"/>
              <a:ext cx="1417967" cy="80700"/>
            </a:xfrm>
            <a:custGeom>
              <a:rect b="b" l="l" r="r" t="t"/>
              <a:pathLst>
                <a:path extrusionOk="0" h="2090" w="36723">
                  <a:moveTo>
                    <a:pt x="3820" y="1"/>
                  </a:moveTo>
                  <a:lnTo>
                    <a:pt x="0" y="2089"/>
                  </a:lnTo>
                  <a:lnTo>
                    <a:pt x="36722" y="2089"/>
                  </a:lnTo>
                  <a:lnTo>
                    <a:pt x="32883"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1419582" y="2678064"/>
              <a:ext cx="1418739" cy="361027"/>
            </a:xfrm>
            <a:custGeom>
              <a:rect b="b" l="l" r="r" t="t"/>
              <a:pathLst>
                <a:path extrusionOk="0" h="9350" w="36743">
                  <a:moveTo>
                    <a:pt x="1" y="0"/>
                  </a:moveTo>
                  <a:lnTo>
                    <a:pt x="1" y="9350"/>
                  </a:lnTo>
                  <a:lnTo>
                    <a:pt x="36742" y="9350"/>
                  </a:lnTo>
                  <a:lnTo>
                    <a:pt x="367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1420354" y="2604317"/>
              <a:ext cx="1417967" cy="73788"/>
            </a:xfrm>
            <a:custGeom>
              <a:rect b="b" l="l" r="r" t="t"/>
              <a:pathLst>
                <a:path extrusionOk="0" h="1911" w="36723">
                  <a:moveTo>
                    <a:pt x="3820" y="1"/>
                  </a:moveTo>
                  <a:lnTo>
                    <a:pt x="0" y="1910"/>
                  </a:lnTo>
                  <a:lnTo>
                    <a:pt x="36722" y="1910"/>
                  </a:lnTo>
                  <a:lnTo>
                    <a:pt x="328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1419582" y="1989861"/>
              <a:ext cx="1418739" cy="359521"/>
            </a:xfrm>
            <a:custGeom>
              <a:rect b="b" l="l" r="r" t="t"/>
              <a:pathLst>
                <a:path extrusionOk="0" h="9311" w="36743">
                  <a:moveTo>
                    <a:pt x="1" y="0"/>
                  </a:moveTo>
                  <a:lnTo>
                    <a:pt x="1" y="9310"/>
                  </a:lnTo>
                  <a:lnTo>
                    <a:pt x="36742" y="9310"/>
                  </a:lnTo>
                  <a:lnTo>
                    <a:pt x="36742" y="0"/>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1420354" y="1915342"/>
              <a:ext cx="1417967" cy="74561"/>
            </a:xfrm>
            <a:custGeom>
              <a:rect b="b" l="l" r="r" t="t"/>
              <a:pathLst>
                <a:path extrusionOk="0" h="1931" w="36723">
                  <a:moveTo>
                    <a:pt x="3820" y="1"/>
                  </a:moveTo>
                  <a:lnTo>
                    <a:pt x="0" y="1930"/>
                  </a:lnTo>
                  <a:lnTo>
                    <a:pt x="36722" y="1930"/>
                  </a:lnTo>
                  <a:lnTo>
                    <a:pt x="32883"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1404215" y="1292430"/>
              <a:ext cx="1418739" cy="365660"/>
            </a:xfrm>
            <a:custGeom>
              <a:rect b="b" l="l" r="r" t="t"/>
              <a:pathLst>
                <a:path extrusionOk="0" h="9470" w="36743">
                  <a:moveTo>
                    <a:pt x="1" y="1"/>
                  </a:moveTo>
                  <a:lnTo>
                    <a:pt x="1" y="9470"/>
                  </a:lnTo>
                  <a:lnTo>
                    <a:pt x="36742" y="9470"/>
                  </a:lnTo>
                  <a:lnTo>
                    <a:pt x="36742"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1404215" y="1218722"/>
              <a:ext cx="1419511" cy="73750"/>
            </a:xfrm>
            <a:custGeom>
              <a:rect b="b" l="l" r="r" t="t"/>
              <a:pathLst>
                <a:path extrusionOk="0" h="1910" w="36763">
                  <a:moveTo>
                    <a:pt x="3860" y="0"/>
                  </a:moveTo>
                  <a:lnTo>
                    <a:pt x="1" y="1910"/>
                  </a:lnTo>
                  <a:lnTo>
                    <a:pt x="36762" y="1910"/>
                  </a:lnTo>
                  <a:lnTo>
                    <a:pt x="32903" y="0"/>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1390392" y="3784077"/>
              <a:ext cx="526211" cy="393307"/>
            </a:xfrm>
            <a:custGeom>
              <a:rect b="b" l="l" r="r" t="t"/>
              <a:pathLst>
                <a:path extrusionOk="0" h="10186" w="13628">
                  <a:moveTo>
                    <a:pt x="1" y="1"/>
                  </a:moveTo>
                  <a:lnTo>
                    <a:pt x="1" y="10186"/>
                  </a:lnTo>
                  <a:lnTo>
                    <a:pt x="13627" y="10186"/>
                  </a:lnTo>
                  <a:lnTo>
                    <a:pt x="136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1916546" y="3784077"/>
              <a:ext cx="110625" cy="393307"/>
            </a:xfrm>
            <a:custGeom>
              <a:rect b="b" l="l" r="r" t="t"/>
              <a:pathLst>
                <a:path extrusionOk="0" h="10186" w="2865">
                  <a:moveTo>
                    <a:pt x="0" y="1"/>
                  </a:moveTo>
                  <a:lnTo>
                    <a:pt x="0" y="10186"/>
                  </a:lnTo>
                  <a:lnTo>
                    <a:pt x="2865" y="7401"/>
                  </a:lnTo>
                  <a:lnTo>
                    <a:pt x="2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2341268" y="3784849"/>
              <a:ext cx="526211" cy="393307"/>
            </a:xfrm>
            <a:custGeom>
              <a:rect b="b" l="l" r="r" t="t"/>
              <a:pathLst>
                <a:path extrusionOk="0" h="10186" w="13628">
                  <a:moveTo>
                    <a:pt x="1" y="1"/>
                  </a:moveTo>
                  <a:lnTo>
                    <a:pt x="1" y="10186"/>
                  </a:lnTo>
                  <a:lnTo>
                    <a:pt x="13627" y="10186"/>
                  </a:lnTo>
                  <a:lnTo>
                    <a:pt x="13627"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2231458" y="3784077"/>
              <a:ext cx="111397" cy="393307"/>
            </a:xfrm>
            <a:custGeom>
              <a:rect b="b" l="l" r="r" t="t"/>
              <a:pathLst>
                <a:path extrusionOk="0" h="10186" w="2885">
                  <a:moveTo>
                    <a:pt x="0" y="1"/>
                  </a:moveTo>
                  <a:lnTo>
                    <a:pt x="0" y="7401"/>
                  </a:lnTo>
                  <a:lnTo>
                    <a:pt x="2885" y="10186"/>
                  </a:lnTo>
                  <a:lnTo>
                    <a:pt x="2885"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1056290" y="3038266"/>
              <a:ext cx="444777" cy="354154"/>
            </a:xfrm>
            <a:custGeom>
              <a:rect b="b" l="l" r="r" t="t"/>
              <a:pathLst>
                <a:path extrusionOk="0" h="9172" w="11519">
                  <a:moveTo>
                    <a:pt x="0" y="1"/>
                  </a:moveTo>
                  <a:lnTo>
                    <a:pt x="0" y="9171"/>
                  </a:lnTo>
                  <a:lnTo>
                    <a:pt x="11518" y="9171"/>
                  </a:lnTo>
                  <a:lnTo>
                    <a:pt x="11518"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1500241" y="3038266"/>
              <a:ext cx="112169" cy="354154"/>
            </a:xfrm>
            <a:custGeom>
              <a:rect b="b" l="l" r="r" t="t"/>
              <a:pathLst>
                <a:path extrusionOk="0" h="9172" w="2905">
                  <a:moveTo>
                    <a:pt x="0" y="1"/>
                  </a:moveTo>
                  <a:lnTo>
                    <a:pt x="0" y="9171"/>
                  </a:lnTo>
                  <a:lnTo>
                    <a:pt x="2905" y="7083"/>
                  </a:lnTo>
                  <a:lnTo>
                    <a:pt x="2905"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2341268" y="3038266"/>
              <a:ext cx="526211" cy="354154"/>
            </a:xfrm>
            <a:custGeom>
              <a:rect b="b" l="l" r="r" t="t"/>
              <a:pathLst>
                <a:path extrusionOk="0" h="9172" w="13628">
                  <a:moveTo>
                    <a:pt x="1" y="1"/>
                  </a:moveTo>
                  <a:lnTo>
                    <a:pt x="1" y="9171"/>
                  </a:lnTo>
                  <a:lnTo>
                    <a:pt x="13627" y="9171"/>
                  </a:lnTo>
                  <a:lnTo>
                    <a:pt x="13627"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2231458" y="3038266"/>
              <a:ext cx="111397" cy="354154"/>
            </a:xfrm>
            <a:custGeom>
              <a:rect b="b" l="l" r="r" t="t"/>
              <a:pathLst>
                <a:path extrusionOk="0" h="9172" w="2885">
                  <a:moveTo>
                    <a:pt x="0" y="1"/>
                  </a:moveTo>
                  <a:lnTo>
                    <a:pt x="0" y="7083"/>
                  </a:lnTo>
                  <a:lnTo>
                    <a:pt x="2885" y="9171"/>
                  </a:lnTo>
                  <a:lnTo>
                    <a:pt x="2885" y="1"/>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1390392" y="2347785"/>
              <a:ext cx="526211" cy="332608"/>
            </a:xfrm>
            <a:custGeom>
              <a:rect b="b" l="l" r="r" t="t"/>
              <a:pathLst>
                <a:path extrusionOk="0" h="8614" w="13628">
                  <a:moveTo>
                    <a:pt x="1" y="0"/>
                  </a:moveTo>
                  <a:lnTo>
                    <a:pt x="1" y="8614"/>
                  </a:lnTo>
                  <a:lnTo>
                    <a:pt x="13627" y="8614"/>
                  </a:lnTo>
                  <a:lnTo>
                    <a:pt x="13627" y="0"/>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1916546" y="2347785"/>
              <a:ext cx="110625" cy="333380"/>
            </a:xfrm>
            <a:custGeom>
              <a:rect b="b" l="l" r="r" t="t"/>
              <a:pathLst>
                <a:path extrusionOk="0" h="8634" w="2865">
                  <a:moveTo>
                    <a:pt x="0" y="0"/>
                  </a:moveTo>
                  <a:lnTo>
                    <a:pt x="0" y="8634"/>
                  </a:lnTo>
                  <a:lnTo>
                    <a:pt x="2865" y="6565"/>
                  </a:lnTo>
                  <a:lnTo>
                    <a:pt x="2865" y="0"/>
                  </a:ln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2341268" y="2347013"/>
              <a:ext cx="526211" cy="333380"/>
            </a:xfrm>
            <a:custGeom>
              <a:rect b="b" l="l" r="r" t="t"/>
              <a:pathLst>
                <a:path extrusionOk="0" h="8634" w="13628">
                  <a:moveTo>
                    <a:pt x="1" y="0"/>
                  </a:moveTo>
                  <a:lnTo>
                    <a:pt x="1" y="8634"/>
                  </a:lnTo>
                  <a:lnTo>
                    <a:pt x="13627" y="8634"/>
                  </a:lnTo>
                  <a:lnTo>
                    <a:pt x="13627"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2231458" y="2347785"/>
              <a:ext cx="111397" cy="333380"/>
            </a:xfrm>
            <a:custGeom>
              <a:rect b="b" l="l" r="r" t="t"/>
              <a:pathLst>
                <a:path extrusionOk="0" h="8634" w="2885">
                  <a:moveTo>
                    <a:pt x="0" y="0"/>
                  </a:moveTo>
                  <a:lnTo>
                    <a:pt x="0" y="6565"/>
                  </a:lnTo>
                  <a:lnTo>
                    <a:pt x="2885" y="8634"/>
                  </a:lnTo>
                  <a:lnTo>
                    <a:pt x="2885"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1390392" y="1657266"/>
              <a:ext cx="526211" cy="333419"/>
            </a:xfrm>
            <a:custGeom>
              <a:rect b="b" l="l" r="r" t="t"/>
              <a:pathLst>
                <a:path extrusionOk="0" h="8635" w="13628">
                  <a:moveTo>
                    <a:pt x="1" y="1"/>
                  </a:moveTo>
                  <a:lnTo>
                    <a:pt x="1" y="8634"/>
                  </a:lnTo>
                  <a:lnTo>
                    <a:pt x="13627" y="8634"/>
                  </a:lnTo>
                  <a:lnTo>
                    <a:pt x="13627"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1916546" y="1657266"/>
              <a:ext cx="110625" cy="332647"/>
            </a:xfrm>
            <a:custGeom>
              <a:rect b="b" l="l" r="r" t="t"/>
              <a:pathLst>
                <a:path extrusionOk="0" h="8615" w="2865">
                  <a:moveTo>
                    <a:pt x="0" y="1"/>
                  </a:moveTo>
                  <a:lnTo>
                    <a:pt x="0" y="8614"/>
                  </a:lnTo>
                  <a:lnTo>
                    <a:pt x="2865" y="6565"/>
                  </a:lnTo>
                  <a:lnTo>
                    <a:pt x="2865" y="1"/>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2444978" y="1656494"/>
              <a:ext cx="526173" cy="332647"/>
            </a:xfrm>
            <a:custGeom>
              <a:rect b="b" l="l" r="r" t="t"/>
              <a:pathLst>
                <a:path extrusionOk="0" h="8615" w="13627">
                  <a:moveTo>
                    <a:pt x="0" y="1"/>
                  </a:moveTo>
                  <a:lnTo>
                    <a:pt x="0" y="8614"/>
                  </a:lnTo>
                  <a:lnTo>
                    <a:pt x="13627" y="8614"/>
                  </a:lnTo>
                  <a:lnTo>
                    <a:pt x="136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2335129" y="1657266"/>
              <a:ext cx="111436" cy="332647"/>
            </a:xfrm>
            <a:custGeom>
              <a:rect b="b" l="l" r="r" t="t"/>
              <a:pathLst>
                <a:path extrusionOk="0" h="8615" w="2886">
                  <a:moveTo>
                    <a:pt x="1" y="1"/>
                  </a:moveTo>
                  <a:lnTo>
                    <a:pt x="1" y="6565"/>
                  </a:lnTo>
                  <a:lnTo>
                    <a:pt x="2885" y="8614"/>
                  </a:lnTo>
                  <a:lnTo>
                    <a:pt x="28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2295977" y="1736650"/>
              <a:ext cx="116764" cy="126688"/>
            </a:xfrm>
            <a:custGeom>
              <a:rect b="b" l="l" r="r" t="t"/>
              <a:pathLst>
                <a:path extrusionOk="0" h="3281" w="3024">
                  <a:moveTo>
                    <a:pt x="2020" y="0"/>
                  </a:moveTo>
                  <a:cubicBezTo>
                    <a:pt x="1993" y="0"/>
                    <a:pt x="1963" y="5"/>
                    <a:pt x="1930" y="14"/>
                  </a:cubicBezTo>
                  <a:cubicBezTo>
                    <a:pt x="1751" y="34"/>
                    <a:pt x="1233" y="93"/>
                    <a:pt x="1094" y="93"/>
                  </a:cubicBezTo>
                  <a:cubicBezTo>
                    <a:pt x="1094" y="93"/>
                    <a:pt x="60" y="312"/>
                    <a:pt x="20" y="1406"/>
                  </a:cubicBezTo>
                  <a:cubicBezTo>
                    <a:pt x="0" y="2500"/>
                    <a:pt x="199" y="2719"/>
                    <a:pt x="597" y="2958"/>
                  </a:cubicBezTo>
                  <a:cubicBezTo>
                    <a:pt x="897" y="3163"/>
                    <a:pt x="1698" y="3281"/>
                    <a:pt x="2095" y="3281"/>
                  </a:cubicBezTo>
                  <a:cubicBezTo>
                    <a:pt x="2199" y="3281"/>
                    <a:pt x="2275" y="3273"/>
                    <a:pt x="2308" y="3256"/>
                  </a:cubicBezTo>
                  <a:cubicBezTo>
                    <a:pt x="2447" y="3196"/>
                    <a:pt x="3024" y="2082"/>
                    <a:pt x="2745" y="1545"/>
                  </a:cubicBezTo>
                  <a:cubicBezTo>
                    <a:pt x="2467" y="1028"/>
                    <a:pt x="1691" y="849"/>
                    <a:pt x="1691" y="849"/>
                  </a:cubicBezTo>
                  <a:cubicBezTo>
                    <a:pt x="1691" y="849"/>
                    <a:pt x="2308" y="750"/>
                    <a:pt x="2248" y="411"/>
                  </a:cubicBezTo>
                  <a:cubicBezTo>
                    <a:pt x="2231" y="141"/>
                    <a:pt x="2171" y="0"/>
                    <a:pt x="2020"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2803675" y="1816691"/>
              <a:ext cx="223489" cy="108694"/>
            </a:xfrm>
            <a:custGeom>
              <a:rect b="b" l="l" r="r" t="t"/>
              <a:pathLst>
                <a:path extrusionOk="0" h="2815" w="5788">
                  <a:moveTo>
                    <a:pt x="2394" y="1"/>
                  </a:moveTo>
                  <a:cubicBezTo>
                    <a:pt x="2273" y="1"/>
                    <a:pt x="2198" y="34"/>
                    <a:pt x="2288" y="169"/>
                  </a:cubicBezTo>
                  <a:cubicBezTo>
                    <a:pt x="2427" y="427"/>
                    <a:pt x="3103" y="1004"/>
                    <a:pt x="3103" y="1004"/>
                  </a:cubicBezTo>
                  <a:cubicBezTo>
                    <a:pt x="3103" y="1004"/>
                    <a:pt x="2109" y="964"/>
                    <a:pt x="1691" y="885"/>
                  </a:cubicBezTo>
                  <a:cubicBezTo>
                    <a:pt x="1378" y="842"/>
                    <a:pt x="1014" y="708"/>
                    <a:pt x="766" y="708"/>
                  </a:cubicBezTo>
                  <a:cubicBezTo>
                    <a:pt x="668" y="708"/>
                    <a:pt x="588" y="729"/>
                    <a:pt x="537" y="785"/>
                  </a:cubicBezTo>
                  <a:cubicBezTo>
                    <a:pt x="338" y="984"/>
                    <a:pt x="0" y="1482"/>
                    <a:pt x="318" y="1820"/>
                  </a:cubicBezTo>
                  <a:cubicBezTo>
                    <a:pt x="637" y="2138"/>
                    <a:pt x="2188" y="2775"/>
                    <a:pt x="2944" y="2814"/>
                  </a:cubicBezTo>
                  <a:cubicBezTo>
                    <a:pt x="2957" y="2815"/>
                    <a:pt x="2970" y="2815"/>
                    <a:pt x="2983" y="2815"/>
                  </a:cubicBezTo>
                  <a:cubicBezTo>
                    <a:pt x="3779" y="2815"/>
                    <a:pt x="5533" y="2232"/>
                    <a:pt x="5670" y="1919"/>
                  </a:cubicBezTo>
                  <a:cubicBezTo>
                    <a:pt x="5787" y="1625"/>
                    <a:pt x="5692" y="924"/>
                    <a:pt x="5422" y="924"/>
                  </a:cubicBezTo>
                  <a:cubicBezTo>
                    <a:pt x="5419" y="924"/>
                    <a:pt x="5415" y="924"/>
                    <a:pt x="5411" y="925"/>
                  </a:cubicBezTo>
                  <a:lnTo>
                    <a:pt x="4198" y="925"/>
                  </a:lnTo>
                  <a:cubicBezTo>
                    <a:pt x="3839" y="925"/>
                    <a:pt x="2924" y="49"/>
                    <a:pt x="2706" y="29"/>
                  </a:cubicBezTo>
                  <a:cubicBezTo>
                    <a:pt x="2610" y="21"/>
                    <a:pt x="2488" y="1"/>
                    <a:pt x="2394"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1629279" y="699133"/>
              <a:ext cx="394851" cy="306081"/>
            </a:xfrm>
            <a:custGeom>
              <a:rect b="b" l="l" r="r" t="t"/>
              <a:pathLst>
                <a:path extrusionOk="0" h="7927" w="10226">
                  <a:moveTo>
                    <a:pt x="5816" y="1"/>
                  </a:moveTo>
                  <a:cubicBezTo>
                    <a:pt x="5696" y="1"/>
                    <a:pt x="5580" y="3"/>
                    <a:pt x="5471" y="10"/>
                  </a:cubicBezTo>
                  <a:cubicBezTo>
                    <a:pt x="4436" y="49"/>
                    <a:pt x="1810" y="407"/>
                    <a:pt x="1810" y="407"/>
                  </a:cubicBezTo>
                  <a:cubicBezTo>
                    <a:pt x="1810" y="407"/>
                    <a:pt x="2188" y="407"/>
                    <a:pt x="1094" y="2039"/>
                  </a:cubicBezTo>
                  <a:cubicBezTo>
                    <a:pt x="0" y="3690"/>
                    <a:pt x="1393" y="7927"/>
                    <a:pt x="1393" y="7927"/>
                  </a:cubicBezTo>
                  <a:lnTo>
                    <a:pt x="10225" y="7827"/>
                  </a:lnTo>
                  <a:lnTo>
                    <a:pt x="8952" y="3033"/>
                  </a:lnTo>
                  <a:lnTo>
                    <a:pt x="8216" y="208"/>
                  </a:lnTo>
                  <a:cubicBezTo>
                    <a:pt x="8216" y="208"/>
                    <a:pt x="6857" y="1"/>
                    <a:pt x="5816" y="1"/>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1629279" y="777823"/>
              <a:ext cx="394851" cy="227389"/>
            </a:xfrm>
            <a:custGeom>
              <a:rect b="b" l="l" r="r" t="t"/>
              <a:pathLst>
                <a:path extrusionOk="0" h="5889" w="10226">
                  <a:moveTo>
                    <a:pt x="1094" y="1"/>
                  </a:moveTo>
                  <a:lnTo>
                    <a:pt x="1094" y="1"/>
                  </a:lnTo>
                  <a:cubicBezTo>
                    <a:pt x="0" y="1612"/>
                    <a:pt x="1393" y="5889"/>
                    <a:pt x="1393" y="5889"/>
                  </a:cubicBezTo>
                  <a:lnTo>
                    <a:pt x="10225" y="5789"/>
                  </a:lnTo>
                  <a:lnTo>
                    <a:pt x="8952" y="995"/>
                  </a:lnTo>
                  <a:cubicBezTo>
                    <a:pt x="8952" y="995"/>
                    <a:pt x="8455" y="3064"/>
                    <a:pt x="6883" y="3462"/>
                  </a:cubicBezTo>
                  <a:cubicBezTo>
                    <a:pt x="6135" y="3637"/>
                    <a:pt x="5282" y="3741"/>
                    <a:pt x="4471" y="3741"/>
                  </a:cubicBezTo>
                  <a:cubicBezTo>
                    <a:pt x="3622" y="3741"/>
                    <a:pt x="2818" y="3627"/>
                    <a:pt x="2228" y="3362"/>
                  </a:cubicBezTo>
                  <a:cubicBezTo>
                    <a:pt x="1094" y="2825"/>
                    <a:pt x="1094" y="1"/>
                    <a:pt x="109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1752912" y="670291"/>
              <a:ext cx="116803" cy="71858"/>
            </a:xfrm>
            <a:custGeom>
              <a:rect b="b" l="l" r="r" t="t"/>
              <a:pathLst>
                <a:path extrusionOk="0" h="1861" w="3025">
                  <a:moveTo>
                    <a:pt x="2826" y="1"/>
                  </a:moveTo>
                  <a:lnTo>
                    <a:pt x="1" y="498"/>
                  </a:lnTo>
                  <a:lnTo>
                    <a:pt x="41" y="1413"/>
                  </a:lnTo>
                  <a:cubicBezTo>
                    <a:pt x="41" y="1413"/>
                    <a:pt x="423" y="1860"/>
                    <a:pt x="1235" y="1860"/>
                  </a:cubicBezTo>
                  <a:cubicBezTo>
                    <a:pt x="1692" y="1860"/>
                    <a:pt x="2286" y="1718"/>
                    <a:pt x="3025" y="1274"/>
                  </a:cubicBezTo>
                  <a:lnTo>
                    <a:pt x="2826" y="1"/>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1723761" y="489784"/>
              <a:ext cx="169007" cy="173640"/>
            </a:xfrm>
            <a:custGeom>
              <a:rect b="b" l="l" r="r" t="t"/>
              <a:pathLst>
                <a:path extrusionOk="0" h="4497" w="4377">
                  <a:moveTo>
                    <a:pt x="995" y="1"/>
                  </a:moveTo>
                  <a:lnTo>
                    <a:pt x="0" y="518"/>
                  </a:lnTo>
                  <a:lnTo>
                    <a:pt x="139" y="3243"/>
                  </a:lnTo>
                  <a:lnTo>
                    <a:pt x="1054" y="4497"/>
                  </a:lnTo>
                  <a:lnTo>
                    <a:pt x="3581" y="4298"/>
                  </a:lnTo>
                  <a:lnTo>
                    <a:pt x="4277" y="3243"/>
                  </a:lnTo>
                  <a:lnTo>
                    <a:pt x="4376" y="1612"/>
                  </a:lnTo>
                  <a:lnTo>
                    <a:pt x="4118" y="1"/>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1694570" y="410400"/>
              <a:ext cx="218161" cy="302954"/>
            </a:xfrm>
            <a:custGeom>
              <a:rect b="b" l="l" r="r" t="t"/>
              <a:pathLst>
                <a:path extrusionOk="0" h="7846" w="5650">
                  <a:moveTo>
                    <a:pt x="4556" y="2355"/>
                  </a:moveTo>
                  <a:cubicBezTo>
                    <a:pt x="4556" y="2355"/>
                    <a:pt x="4874" y="3668"/>
                    <a:pt x="4874" y="3907"/>
                  </a:cubicBezTo>
                  <a:cubicBezTo>
                    <a:pt x="4874" y="4126"/>
                    <a:pt x="4874" y="4643"/>
                    <a:pt x="4774" y="5100"/>
                  </a:cubicBezTo>
                  <a:cubicBezTo>
                    <a:pt x="4675" y="5538"/>
                    <a:pt x="4158" y="6035"/>
                    <a:pt x="2785" y="6135"/>
                  </a:cubicBezTo>
                  <a:cubicBezTo>
                    <a:pt x="2699" y="6141"/>
                    <a:pt x="2618" y="6144"/>
                    <a:pt x="2541" y="6144"/>
                  </a:cubicBezTo>
                  <a:cubicBezTo>
                    <a:pt x="1392" y="6144"/>
                    <a:pt x="1242" y="5486"/>
                    <a:pt x="1074" y="5299"/>
                  </a:cubicBezTo>
                  <a:cubicBezTo>
                    <a:pt x="915" y="5061"/>
                    <a:pt x="935" y="2853"/>
                    <a:pt x="935" y="2853"/>
                  </a:cubicBezTo>
                  <a:lnTo>
                    <a:pt x="915" y="2475"/>
                  </a:lnTo>
                  <a:lnTo>
                    <a:pt x="915" y="2475"/>
                  </a:lnTo>
                  <a:cubicBezTo>
                    <a:pt x="915" y="2475"/>
                    <a:pt x="1265" y="3120"/>
                    <a:pt x="2567" y="3120"/>
                  </a:cubicBezTo>
                  <a:cubicBezTo>
                    <a:pt x="2655" y="3120"/>
                    <a:pt x="2748" y="3117"/>
                    <a:pt x="2845" y="3111"/>
                  </a:cubicBezTo>
                  <a:cubicBezTo>
                    <a:pt x="4357" y="3012"/>
                    <a:pt x="4556" y="2355"/>
                    <a:pt x="4556" y="2355"/>
                  </a:cubicBezTo>
                  <a:close/>
                  <a:moveTo>
                    <a:pt x="2390" y="0"/>
                  </a:moveTo>
                  <a:cubicBezTo>
                    <a:pt x="2068" y="0"/>
                    <a:pt x="1701" y="54"/>
                    <a:pt x="1333" y="247"/>
                  </a:cubicBezTo>
                  <a:cubicBezTo>
                    <a:pt x="537" y="664"/>
                    <a:pt x="0" y="1639"/>
                    <a:pt x="20" y="2077"/>
                  </a:cubicBezTo>
                  <a:cubicBezTo>
                    <a:pt x="36" y="2440"/>
                    <a:pt x="214" y="2477"/>
                    <a:pt x="287" y="2477"/>
                  </a:cubicBezTo>
                  <a:cubicBezTo>
                    <a:pt x="306" y="2477"/>
                    <a:pt x="318" y="2475"/>
                    <a:pt x="318" y="2475"/>
                  </a:cubicBezTo>
                  <a:cubicBezTo>
                    <a:pt x="318" y="2475"/>
                    <a:pt x="438" y="4504"/>
                    <a:pt x="418" y="5100"/>
                  </a:cubicBezTo>
                  <a:cubicBezTo>
                    <a:pt x="398" y="5717"/>
                    <a:pt x="80" y="7846"/>
                    <a:pt x="2646" y="7846"/>
                  </a:cubicBezTo>
                  <a:cubicBezTo>
                    <a:pt x="5192" y="7846"/>
                    <a:pt x="5530" y="6214"/>
                    <a:pt x="5570" y="5061"/>
                  </a:cubicBezTo>
                  <a:cubicBezTo>
                    <a:pt x="5650" y="3947"/>
                    <a:pt x="5550" y="2952"/>
                    <a:pt x="5550" y="2276"/>
                  </a:cubicBezTo>
                  <a:cubicBezTo>
                    <a:pt x="5550" y="1619"/>
                    <a:pt x="5272" y="923"/>
                    <a:pt x="4695" y="525"/>
                  </a:cubicBezTo>
                  <a:cubicBezTo>
                    <a:pt x="4098" y="127"/>
                    <a:pt x="3601" y="87"/>
                    <a:pt x="3302" y="87"/>
                  </a:cubicBezTo>
                  <a:cubicBezTo>
                    <a:pt x="3135" y="87"/>
                    <a:pt x="2800" y="0"/>
                    <a:pt x="239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1656925" y="522990"/>
              <a:ext cx="59927" cy="54405"/>
            </a:xfrm>
            <a:custGeom>
              <a:rect b="b" l="l" r="r" t="t"/>
              <a:pathLst>
                <a:path extrusionOk="0" h="1409" w="1552">
                  <a:moveTo>
                    <a:pt x="694" y="0"/>
                  </a:moveTo>
                  <a:cubicBezTo>
                    <a:pt x="655" y="0"/>
                    <a:pt x="616" y="5"/>
                    <a:pt x="577" y="16"/>
                  </a:cubicBezTo>
                  <a:cubicBezTo>
                    <a:pt x="100" y="135"/>
                    <a:pt x="0" y="752"/>
                    <a:pt x="358" y="1051"/>
                  </a:cubicBezTo>
                  <a:cubicBezTo>
                    <a:pt x="697" y="1349"/>
                    <a:pt x="1552" y="1409"/>
                    <a:pt x="1552" y="1409"/>
                  </a:cubicBezTo>
                  <a:lnTo>
                    <a:pt x="1552" y="692"/>
                  </a:lnTo>
                  <a:cubicBezTo>
                    <a:pt x="1552" y="692"/>
                    <a:pt x="1147" y="0"/>
                    <a:pt x="694"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1901179" y="519978"/>
              <a:ext cx="51509" cy="57417"/>
            </a:xfrm>
            <a:custGeom>
              <a:rect b="b" l="l" r="r" t="t"/>
              <a:pathLst>
                <a:path extrusionOk="0" h="1487" w="1334">
                  <a:moveTo>
                    <a:pt x="870" y="0"/>
                  </a:moveTo>
                  <a:cubicBezTo>
                    <a:pt x="597" y="0"/>
                    <a:pt x="247" y="214"/>
                    <a:pt x="20" y="532"/>
                  </a:cubicBezTo>
                  <a:lnTo>
                    <a:pt x="0" y="1487"/>
                  </a:lnTo>
                  <a:cubicBezTo>
                    <a:pt x="0" y="1487"/>
                    <a:pt x="1333" y="1089"/>
                    <a:pt x="1273" y="412"/>
                  </a:cubicBezTo>
                  <a:cubicBezTo>
                    <a:pt x="1239" y="122"/>
                    <a:pt x="1076" y="0"/>
                    <a:pt x="870"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1791330" y="571524"/>
              <a:ext cx="21546" cy="53903"/>
            </a:xfrm>
            <a:custGeom>
              <a:rect b="b" l="l" r="r" t="t"/>
              <a:pathLst>
                <a:path extrusionOk="0" h="1396" w="558">
                  <a:moveTo>
                    <a:pt x="223" y="0"/>
                  </a:moveTo>
                  <a:cubicBezTo>
                    <a:pt x="160" y="0"/>
                    <a:pt x="94" y="32"/>
                    <a:pt x="40" y="132"/>
                  </a:cubicBezTo>
                  <a:lnTo>
                    <a:pt x="1" y="1246"/>
                  </a:lnTo>
                  <a:cubicBezTo>
                    <a:pt x="1" y="1246"/>
                    <a:pt x="124" y="1396"/>
                    <a:pt x="289" y="1396"/>
                  </a:cubicBezTo>
                  <a:cubicBezTo>
                    <a:pt x="372" y="1396"/>
                    <a:pt x="465" y="1358"/>
                    <a:pt x="558" y="1246"/>
                  </a:cubicBezTo>
                  <a:lnTo>
                    <a:pt x="438" y="92"/>
                  </a:lnTo>
                  <a:cubicBezTo>
                    <a:pt x="414" y="80"/>
                    <a:pt x="322" y="0"/>
                    <a:pt x="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1418038" y="714848"/>
              <a:ext cx="284999" cy="455280"/>
            </a:xfrm>
            <a:custGeom>
              <a:rect b="b" l="l" r="r" t="t"/>
              <a:pathLst>
                <a:path extrusionOk="0" h="11791" w="7381">
                  <a:moveTo>
                    <a:pt x="7381" y="0"/>
                  </a:moveTo>
                  <a:cubicBezTo>
                    <a:pt x="7380" y="0"/>
                    <a:pt x="3402" y="239"/>
                    <a:pt x="2288" y="4078"/>
                  </a:cubicBezTo>
                  <a:cubicBezTo>
                    <a:pt x="1194" y="7898"/>
                    <a:pt x="1155" y="8614"/>
                    <a:pt x="578" y="9251"/>
                  </a:cubicBezTo>
                  <a:cubicBezTo>
                    <a:pt x="1" y="9867"/>
                    <a:pt x="60" y="11399"/>
                    <a:pt x="1334" y="11737"/>
                  </a:cubicBezTo>
                  <a:cubicBezTo>
                    <a:pt x="1475" y="11774"/>
                    <a:pt x="1611" y="11791"/>
                    <a:pt x="1740" y="11791"/>
                  </a:cubicBezTo>
                  <a:cubicBezTo>
                    <a:pt x="2787" y="11791"/>
                    <a:pt x="3402" y="10703"/>
                    <a:pt x="3402" y="10703"/>
                  </a:cubicBezTo>
                  <a:lnTo>
                    <a:pt x="6187" y="5192"/>
                  </a:lnTo>
                  <a:cubicBezTo>
                    <a:pt x="6187" y="5192"/>
                    <a:pt x="6187" y="5192"/>
                    <a:pt x="6187" y="5192"/>
                  </a:cubicBezTo>
                  <a:cubicBezTo>
                    <a:pt x="6193" y="5192"/>
                    <a:pt x="7381" y="814"/>
                    <a:pt x="7381" y="0"/>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1553215" y="959873"/>
              <a:ext cx="526211" cy="333380"/>
            </a:xfrm>
            <a:custGeom>
              <a:rect b="b" l="l" r="r" t="t"/>
              <a:pathLst>
                <a:path extrusionOk="0" h="8634" w="13628">
                  <a:moveTo>
                    <a:pt x="1" y="0"/>
                  </a:moveTo>
                  <a:lnTo>
                    <a:pt x="1" y="8634"/>
                  </a:lnTo>
                  <a:lnTo>
                    <a:pt x="13627" y="8634"/>
                  </a:lnTo>
                  <a:lnTo>
                    <a:pt x="13627" y="0"/>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2078597" y="960646"/>
              <a:ext cx="111397" cy="331836"/>
            </a:xfrm>
            <a:custGeom>
              <a:rect b="b" l="l" r="r" t="t"/>
              <a:pathLst>
                <a:path extrusionOk="0" h="8594" w="2885">
                  <a:moveTo>
                    <a:pt x="0" y="0"/>
                  </a:moveTo>
                  <a:lnTo>
                    <a:pt x="0" y="8594"/>
                  </a:lnTo>
                  <a:lnTo>
                    <a:pt x="2885" y="6565"/>
                  </a:lnTo>
                  <a:lnTo>
                    <a:pt x="2885" y="0"/>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1461823" y="1088294"/>
              <a:ext cx="192059" cy="136920"/>
            </a:xfrm>
            <a:custGeom>
              <a:rect b="b" l="l" r="r" t="t"/>
              <a:pathLst>
                <a:path extrusionOk="0" h="3546" w="4974">
                  <a:moveTo>
                    <a:pt x="3844" y="0"/>
                  </a:moveTo>
                  <a:cubicBezTo>
                    <a:pt x="3802" y="0"/>
                    <a:pt x="3755" y="5"/>
                    <a:pt x="3701" y="16"/>
                  </a:cubicBezTo>
                  <a:cubicBezTo>
                    <a:pt x="3243" y="116"/>
                    <a:pt x="1930" y="136"/>
                    <a:pt x="737" y="792"/>
                  </a:cubicBezTo>
                  <a:cubicBezTo>
                    <a:pt x="737" y="792"/>
                    <a:pt x="1" y="1608"/>
                    <a:pt x="677" y="2901"/>
                  </a:cubicBezTo>
                  <a:cubicBezTo>
                    <a:pt x="928" y="3381"/>
                    <a:pt x="1492" y="3545"/>
                    <a:pt x="2110" y="3545"/>
                  </a:cubicBezTo>
                  <a:cubicBezTo>
                    <a:pt x="3156" y="3545"/>
                    <a:pt x="4357" y="3073"/>
                    <a:pt x="4457" y="2861"/>
                  </a:cubicBezTo>
                  <a:cubicBezTo>
                    <a:pt x="4656" y="2503"/>
                    <a:pt x="4974" y="1767"/>
                    <a:pt x="4616" y="1468"/>
                  </a:cubicBezTo>
                  <a:cubicBezTo>
                    <a:pt x="4238" y="1150"/>
                    <a:pt x="3422" y="1150"/>
                    <a:pt x="2965" y="1110"/>
                  </a:cubicBezTo>
                  <a:cubicBezTo>
                    <a:pt x="2527" y="1070"/>
                    <a:pt x="3621" y="673"/>
                    <a:pt x="3900" y="494"/>
                  </a:cubicBezTo>
                  <a:cubicBezTo>
                    <a:pt x="4130" y="334"/>
                    <a:pt x="4187" y="0"/>
                    <a:pt x="3844"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1933419" y="703921"/>
              <a:ext cx="413270" cy="497677"/>
            </a:xfrm>
            <a:custGeom>
              <a:rect b="b" l="l" r="r" t="t"/>
              <a:pathLst>
                <a:path extrusionOk="0" h="12889" w="10703">
                  <a:moveTo>
                    <a:pt x="149" y="0"/>
                  </a:moveTo>
                  <a:cubicBezTo>
                    <a:pt x="52" y="0"/>
                    <a:pt x="1" y="5"/>
                    <a:pt x="1" y="5"/>
                  </a:cubicBezTo>
                  <a:cubicBezTo>
                    <a:pt x="1" y="5"/>
                    <a:pt x="399" y="3864"/>
                    <a:pt x="1095" y="4401"/>
                  </a:cubicBezTo>
                  <a:cubicBezTo>
                    <a:pt x="1791" y="4978"/>
                    <a:pt x="3462" y="6311"/>
                    <a:pt x="2348" y="7683"/>
                  </a:cubicBezTo>
                  <a:cubicBezTo>
                    <a:pt x="1214" y="9056"/>
                    <a:pt x="975" y="11384"/>
                    <a:pt x="975" y="11384"/>
                  </a:cubicBezTo>
                  <a:cubicBezTo>
                    <a:pt x="1012" y="11379"/>
                    <a:pt x="1047" y="11377"/>
                    <a:pt x="1081" y="11377"/>
                  </a:cubicBezTo>
                  <a:cubicBezTo>
                    <a:pt x="1968" y="11377"/>
                    <a:pt x="2189" y="12816"/>
                    <a:pt x="2189" y="12816"/>
                  </a:cubicBezTo>
                  <a:cubicBezTo>
                    <a:pt x="2251" y="12866"/>
                    <a:pt x="2396" y="12888"/>
                    <a:pt x="2587" y="12888"/>
                  </a:cubicBezTo>
                  <a:cubicBezTo>
                    <a:pt x="3004" y="12888"/>
                    <a:pt x="3641" y="12781"/>
                    <a:pt x="4119" y="12617"/>
                  </a:cubicBezTo>
                  <a:cubicBezTo>
                    <a:pt x="4815" y="12358"/>
                    <a:pt x="10703" y="8778"/>
                    <a:pt x="7043" y="4222"/>
                  </a:cubicBezTo>
                  <a:cubicBezTo>
                    <a:pt x="3833" y="245"/>
                    <a:pt x="837" y="0"/>
                    <a:pt x="149" y="0"/>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1831292" y="1125785"/>
              <a:ext cx="199742" cy="151593"/>
            </a:xfrm>
            <a:custGeom>
              <a:rect b="b" l="l" r="r" t="t"/>
              <a:pathLst>
                <a:path extrusionOk="0" h="3926" w="5173">
                  <a:moveTo>
                    <a:pt x="4396" y="0"/>
                  </a:moveTo>
                  <a:lnTo>
                    <a:pt x="3839" y="199"/>
                  </a:lnTo>
                  <a:cubicBezTo>
                    <a:pt x="3839" y="199"/>
                    <a:pt x="3700" y="716"/>
                    <a:pt x="3362" y="716"/>
                  </a:cubicBezTo>
                  <a:cubicBezTo>
                    <a:pt x="3111" y="716"/>
                    <a:pt x="2337" y="607"/>
                    <a:pt x="1839" y="607"/>
                  </a:cubicBezTo>
                  <a:cubicBezTo>
                    <a:pt x="1665" y="607"/>
                    <a:pt x="1524" y="620"/>
                    <a:pt x="1452" y="656"/>
                  </a:cubicBezTo>
                  <a:cubicBezTo>
                    <a:pt x="1174" y="816"/>
                    <a:pt x="1034" y="1094"/>
                    <a:pt x="1313" y="1134"/>
                  </a:cubicBezTo>
                  <a:cubicBezTo>
                    <a:pt x="1611" y="1194"/>
                    <a:pt x="2646" y="1293"/>
                    <a:pt x="2646" y="1293"/>
                  </a:cubicBezTo>
                  <a:cubicBezTo>
                    <a:pt x="2646" y="1293"/>
                    <a:pt x="1631" y="1751"/>
                    <a:pt x="955" y="1910"/>
                  </a:cubicBezTo>
                  <a:cubicBezTo>
                    <a:pt x="298" y="2049"/>
                    <a:pt x="0" y="2148"/>
                    <a:pt x="0" y="2884"/>
                  </a:cubicBezTo>
                  <a:cubicBezTo>
                    <a:pt x="0" y="3601"/>
                    <a:pt x="358" y="3839"/>
                    <a:pt x="1711" y="3919"/>
                  </a:cubicBezTo>
                  <a:cubicBezTo>
                    <a:pt x="1782" y="3923"/>
                    <a:pt x="1852" y="3925"/>
                    <a:pt x="1923" y="3925"/>
                  </a:cubicBezTo>
                  <a:cubicBezTo>
                    <a:pt x="3174" y="3925"/>
                    <a:pt x="4310" y="3280"/>
                    <a:pt x="4536" y="2884"/>
                  </a:cubicBezTo>
                  <a:cubicBezTo>
                    <a:pt x="4794" y="2447"/>
                    <a:pt x="4814" y="1890"/>
                    <a:pt x="4814" y="1890"/>
                  </a:cubicBezTo>
                  <a:lnTo>
                    <a:pt x="5172" y="716"/>
                  </a:lnTo>
                  <a:lnTo>
                    <a:pt x="4396" y="0"/>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623846" y="4561394"/>
              <a:ext cx="288860" cy="171710"/>
            </a:xfrm>
            <a:custGeom>
              <a:rect b="b" l="l" r="r" t="t"/>
              <a:pathLst>
                <a:path extrusionOk="0" h="4447" w="7481">
                  <a:moveTo>
                    <a:pt x="1135" y="0"/>
                  </a:moveTo>
                  <a:cubicBezTo>
                    <a:pt x="1135" y="0"/>
                    <a:pt x="597" y="637"/>
                    <a:pt x="299" y="1035"/>
                  </a:cubicBezTo>
                  <a:cubicBezTo>
                    <a:pt x="1" y="1432"/>
                    <a:pt x="1174" y="2168"/>
                    <a:pt x="1592" y="2268"/>
                  </a:cubicBezTo>
                  <a:cubicBezTo>
                    <a:pt x="1835" y="2323"/>
                    <a:pt x="2048" y="2335"/>
                    <a:pt x="2189" y="2335"/>
                  </a:cubicBezTo>
                  <a:cubicBezTo>
                    <a:pt x="2301" y="2335"/>
                    <a:pt x="2368" y="2328"/>
                    <a:pt x="2368" y="2328"/>
                  </a:cubicBezTo>
                  <a:cubicBezTo>
                    <a:pt x="2368" y="2328"/>
                    <a:pt x="2368" y="2745"/>
                    <a:pt x="2746" y="2984"/>
                  </a:cubicBezTo>
                  <a:cubicBezTo>
                    <a:pt x="3105" y="3230"/>
                    <a:pt x="5945" y="4446"/>
                    <a:pt x="6755" y="4446"/>
                  </a:cubicBezTo>
                  <a:cubicBezTo>
                    <a:pt x="6797" y="4446"/>
                    <a:pt x="6833" y="4443"/>
                    <a:pt x="6864" y="4436"/>
                  </a:cubicBezTo>
                  <a:cubicBezTo>
                    <a:pt x="7480" y="4277"/>
                    <a:pt x="7341" y="3183"/>
                    <a:pt x="7341" y="3183"/>
                  </a:cubicBezTo>
                  <a:lnTo>
                    <a:pt x="5272" y="1950"/>
                  </a:lnTo>
                  <a:lnTo>
                    <a:pt x="3641" y="657"/>
                  </a:lnTo>
                  <a:lnTo>
                    <a:pt x="11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944125" y="4618229"/>
              <a:ext cx="326507" cy="103443"/>
            </a:xfrm>
            <a:custGeom>
              <a:rect b="b" l="l" r="r" t="t"/>
              <a:pathLst>
                <a:path extrusionOk="0" h="2679" w="8456">
                  <a:moveTo>
                    <a:pt x="2607" y="0"/>
                  </a:moveTo>
                  <a:lnTo>
                    <a:pt x="757" y="378"/>
                  </a:lnTo>
                  <a:cubicBezTo>
                    <a:pt x="757" y="378"/>
                    <a:pt x="240" y="856"/>
                    <a:pt x="200" y="1194"/>
                  </a:cubicBezTo>
                  <a:cubicBezTo>
                    <a:pt x="140" y="1552"/>
                    <a:pt x="1" y="1970"/>
                    <a:pt x="439" y="2208"/>
                  </a:cubicBezTo>
                  <a:cubicBezTo>
                    <a:pt x="745" y="2382"/>
                    <a:pt x="1356" y="2510"/>
                    <a:pt x="1869" y="2510"/>
                  </a:cubicBezTo>
                  <a:cubicBezTo>
                    <a:pt x="2122" y="2510"/>
                    <a:pt x="2350" y="2479"/>
                    <a:pt x="2507" y="2407"/>
                  </a:cubicBezTo>
                  <a:cubicBezTo>
                    <a:pt x="2886" y="2218"/>
                    <a:pt x="2927" y="1842"/>
                    <a:pt x="3076" y="1842"/>
                  </a:cubicBezTo>
                  <a:cubicBezTo>
                    <a:pt x="3115" y="1842"/>
                    <a:pt x="3162" y="1868"/>
                    <a:pt x="3224" y="1930"/>
                  </a:cubicBezTo>
                  <a:cubicBezTo>
                    <a:pt x="3522" y="2228"/>
                    <a:pt x="3323" y="2566"/>
                    <a:pt x="3800" y="2566"/>
                  </a:cubicBezTo>
                  <a:cubicBezTo>
                    <a:pt x="4076" y="2566"/>
                    <a:pt x="5163" y="2679"/>
                    <a:pt x="6154" y="2679"/>
                  </a:cubicBezTo>
                  <a:cubicBezTo>
                    <a:pt x="6882" y="2679"/>
                    <a:pt x="7557" y="2618"/>
                    <a:pt x="7819" y="2407"/>
                  </a:cubicBezTo>
                  <a:cubicBezTo>
                    <a:pt x="8455" y="1930"/>
                    <a:pt x="8296" y="1174"/>
                    <a:pt x="8117" y="975"/>
                  </a:cubicBezTo>
                  <a:cubicBezTo>
                    <a:pt x="7918" y="776"/>
                    <a:pt x="4517" y="617"/>
                    <a:pt x="4517" y="617"/>
                  </a:cubicBezTo>
                  <a:lnTo>
                    <a:pt x="26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1406532" y="3147342"/>
              <a:ext cx="154411" cy="160242"/>
            </a:xfrm>
            <a:custGeom>
              <a:rect b="b" l="l" r="r" t="t"/>
              <a:pathLst>
                <a:path extrusionOk="0" h="4150" w="3999">
                  <a:moveTo>
                    <a:pt x="1751" y="1"/>
                  </a:moveTo>
                  <a:cubicBezTo>
                    <a:pt x="1393" y="1"/>
                    <a:pt x="1075" y="776"/>
                    <a:pt x="776" y="1652"/>
                  </a:cubicBezTo>
                  <a:cubicBezTo>
                    <a:pt x="585" y="2201"/>
                    <a:pt x="344" y="2299"/>
                    <a:pt x="196" y="2299"/>
                  </a:cubicBezTo>
                  <a:cubicBezTo>
                    <a:pt x="114" y="2299"/>
                    <a:pt x="60" y="2268"/>
                    <a:pt x="60" y="2268"/>
                  </a:cubicBezTo>
                  <a:lnTo>
                    <a:pt x="0" y="4079"/>
                  </a:lnTo>
                  <a:cubicBezTo>
                    <a:pt x="0" y="4079"/>
                    <a:pt x="646" y="4149"/>
                    <a:pt x="1241" y="4149"/>
                  </a:cubicBezTo>
                  <a:cubicBezTo>
                    <a:pt x="1539" y="4149"/>
                    <a:pt x="1824" y="4132"/>
                    <a:pt x="2010" y="4079"/>
                  </a:cubicBezTo>
                  <a:cubicBezTo>
                    <a:pt x="2606" y="3939"/>
                    <a:pt x="3402" y="3880"/>
                    <a:pt x="3700" y="2746"/>
                  </a:cubicBezTo>
                  <a:cubicBezTo>
                    <a:pt x="3999" y="1592"/>
                    <a:pt x="3621" y="876"/>
                    <a:pt x="3342" y="816"/>
                  </a:cubicBezTo>
                  <a:cubicBezTo>
                    <a:pt x="3331" y="815"/>
                    <a:pt x="3320" y="814"/>
                    <a:pt x="3309" y="814"/>
                  </a:cubicBezTo>
                  <a:cubicBezTo>
                    <a:pt x="3024" y="814"/>
                    <a:pt x="2758" y="1301"/>
                    <a:pt x="2567" y="1493"/>
                  </a:cubicBezTo>
                  <a:cubicBezTo>
                    <a:pt x="2484" y="1576"/>
                    <a:pt x="2328" y="1600"/>
                    <a:pt x="2175" y="1600"/>
                  </a:cubicBezTo>
                  <a:cubicBezTo>
                    <a:pt x="1961" y="1600"/>
                    <a:pt x="1751" y="1552"/>
                    <a:pt x="1751" y="1552"/>
                  </a:cubicBezTo>
                  <a:cubicBezTo>
                    <a:pt x="1751" y="1552"/>
                    <a:pt x="2089" y="1"/>
                    <a:pt x="175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1206063" y="2752236"/>
              <a:ext cx="47648" cy="64869"/>
            </a:xfrm>
            <a:custGeom>
              <a:rect b="b" l="l" r="r" t="t"/>
              <a:pathLst>
                <a:path extrusionOk="0" h="1680" w="1234">
                  <a:moveTo>
                    <a:pt x="683" y="0"/>
                  </a:moveTo>
                  <a:cubicBezTo>
                    <a:pt x="538" y="0"/>
                    <a:pt x="394" y="124"/>
                    <a:pt x="299" y="208"/>
                  </a:cubicBezTo>
                  <a:cubicBezTo>
                    <a:pt x="140" y="407"/>
                    <a:pt x="0" y="685"/>
                    <a:pt x="0" y="685"/>
                  </a:cubicBezTo>
                  <a:lnTo>
                    <a:pt x="339" y="1680"/>
                  </a:lnTo>
                  <a:cubicBezTo>
                    <a:pt x="339" y="1680"/>
                    <a:pt x="1234" y="1083"/>
                    <a:pt x="1035" y="407"/>
                  </a:cubicBezTo>
                  <a:cubicBezTo>
                    <a:pt x="941" y="98"/>
                    <a:pt x="812" y="0"/>
                    <a:pt x="683"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991771" y="2688026"/>
              <a:ext cx="115258" cy="202059"/>
            </a:xfrm>
            <a:custGeom>
              <a:rect b="b" l="l" r="r" t="t"/>
              <a:pathLst>
                <a:path extrusionOk="0" h="5233" w="2985">
                  <a:moveTo>
                    <a:pt x="856" y="1"/>
                  </a:moveTo>
                  <a:cubicBezTo>
                    <a:pt x="856" y="1"/>
                    <a:pt x="498" y="160"/>
                    <a:pt x="239" y="598"/>
                  </a:cubicBezTo>
                  <a:cubicBezTo>
                    <a:pt x="0" y="1055"/>
                    <a:pt x="0" y="3323"/>
                    <a:pt x="120" y="4139"/>
                  </a:cubicBezTo>
                  <a:cubicBezTo>
                    <a:pt x="239" y="4974"/>
                    <a:pt x="1472" y="5233"/>
                    <a:pt x="1472" y="5233"/>
                  </a:cubicBezTo>
                  <a:lnTo>
                    <a:pt x="2984" y="4815"/>
                  </a:lnTo>
                  <a:lnTo>
                    <a:pt x="856"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706049" y="4463052"/>
              <a:ext cx="108347" cy="103752"/>
            </a:xfrm>
            <a:custGeom>
              <a:rect b="b" l="l" r="r" t="t"/>
              <a:pathLst>
                <a:path extrusionOk="0" h="2687" w="2806">
                  <a:moveTo>
                    <a:pt x="895" y="1"/>
                  </a:moveTo>
                  <a:cubicBezTo>
                    <a:pt x="895" y="1"/>
                    <a:pt x="358" y="1791"/>
                    <a:pt x="199" y="1851"/>
                  </a:cubicBezTo>
                  <a:cubicBezTo>
                    <a:pt x="0" y="1931"/>
                    <a:pt x="1910" y="2686"/>
                    <a:pt x="1910" y="2686"/>
                  </a:cubicBezTo>
                  <a:cubicBezTo>
                    <a:pt x="1910" y="2686"/>
                    <a:pt x="2427" y="896"/>
                    <a:pt x="2606" y="439"/>
                  </a:cubicBezTo>
                  <a:cubicBezTo>
                    <a:pt x="2805" y="1"/>
                    <a:pt x="895" y="1"/>
                    <a:pt x="895"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649213" y="4502242"/>
              <a:ext cx="272720" cy="191441"/>
            </a:xfrm>
            <a:custGeom>
              <a:rect b="b" l="l" r="r" t="t"/>
              <a:pathLst>
                <a:path extrusionOk="0" h="4958" w="7063">
                  <a:moveTo>
                    <a:pt x="1830" y="0"/>
                  </a:moveTo>
                  <a:cubicBezTo>
                    <a:pt x="1830" y="0"/>
                    <a:pt x="736" y="319"/>
                    <a:pt x="577" y="896"/>
                  </a:cubicBezTo>
                  <a:cubicBezTo>
                    <a:pt x="378" y="1473"/>
                    <a:pt x="0" y="1870"/>
                    <a:pt x="239" y="2228"/>
                  </a:cubicBezTo>
                  <a:cubicBezTo>
                    <a:pt x="497" y="2606"/>
                    <a:pt x="935" y="2925"/>
                    <a:pt x="1393" y="2925"/>
                  </a:cubicBezTo>
                  <a:cubicBezTo>
                    <a:pt x="1712" y="2925"/>
                    <a:pt x="1905" y="2521"/>
                    <a:pt x="2117" y="2521"/>
                  </a:cubicBezTo>
                  <a:cubicBezTo>
                    <a:pt x="2195" y="2521"/>
                    <a:pt x="2276" y="2576"/>
                    <a:pt x="2367" y="2726"/>
                  </a:cubicBezTo>
                  <a:cubicBezTo>
                    <a:pt x="2686" y="3303"/>
                    <a:pt x="2228" y="3502"/>
                    <a:pt x="2725" y="3820"/>
                  </a:cubicBezTo>
                  <a:cubicBezTo>
                    <a:pt x="3263" y="4158"/>
                    <a:pt x="4774" y="4795"/>
                    <a:pt x="5670" y="4854"/>
                  </a:cubicBezTo>
                  <a:cubicBezTo>
                    <a:pt x="6219" y="4891"/>
                    <a:pt x="6521" y="4957"/>
                    <a:pt x="6705" y="4957"/>
                  </a:cubicBezTo>
                  <a:cubicBezTo>
                    <a:pt x="6820" y="4957"/>
                    <a:pt x="6889" y="4931"/>
                    <a:pt x="6943" y="4854"/>
                  </a:cubicBezTo>
                  <a:cubicBezTo>
                    <a:pt x="7062" y="4655"/>
                    <a:pt x="7002" y="4078"/>
                    <a:pt x="6605" y="3959"/>
                  </a:cubicBezTo>
                  <a:cubicBezTo>
                    <a:pt x="6207" y="3820"/>
                    <a:pt x="4953" y="2984"/>
                    <a:pt x="4575" y="2089"/>
                  </a:cubicBezTo>
                  <a:cubicBezTo>
                    <a:pt x="4198" y="1194"/>
                    <a:pt x="3760" y="677"/>
                    <a:pt x="3760" y="677"/>
                  </a:cubicBezTo>
                  <a:cubicBezTo>
                    <a:pt x="3760" y="677"/>
                    <a:pt x="3535" y="967"/>
                    <a:pt x="3151" y="967"/>
                  </a:cubicBezTo>
                  <a:cubicBezTo>
                    <a:pt x="3064" y="967"/>
                    <a:pt x="2968" y="952"/>
                    <a:pt x="2865" y="916"/>
                  </a:cubicBezTo>
                  <a:cubicBezTo>
                    <a:pt x="2288" y="776"/>
                    <a:pt x="1830" y="0"/>
                    <a:pt x="1830"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990226" y="4470735"/>
              <a:ext cx="66877" cy="97188"/>
            </a:xfrm>
            <a:custGeom>
              <a:rect b="b" l="l" r="r" t="t"/>
              <a:pathLst>
                <a:path extrusionOk="0" h="2517" w="1732">
                  <a:moveTo>
                    <a:pt x="1393" y="1"/>
                  </a:moveTo>
                  <a:lnTo>
                    <a:pt x="1" y="498"/>
                  </a:lnTo>
                  <a:cubicBezTo>
                    <a:pt x="1" y="498"/>
                    <a:pt x="140" y="2189"/>
                    <a:pt x="100" y="2308"/>
                  </a:cubicBezTo>
                  <a:cubicBezTo>
                    <a:pt x="65" y="2389"/>
                    <a:pt x="438" y="2517"/>
                    <a:pt x="863" y="2517"/>
                  </a:cubicBezTo>
                  <a:cubicBezTo>
                    <a:pt x="1170" y="2517"/>
                    <a:pt x="1505" y="2449"/>
                    <a:pt x="1731" y="2249"/>
                  </a:cubicBezTo>
                  <a:lnTo>
                    <a:pt x="1393" y="1"/>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961809" y="4537571"/>
              <a:ext cx="308051" cy="138580"/>
            </a:xfrm>
            <a:custGeom>
              <a:rect b="b" l="l" r="r" t="t"/>
              <a:pathLst>
                <a:path extrusionOk="0" h="3589" w="7978">
                  <a:moveTo>
                    <a:pt x="2368" y="1"/>
                  </a:moveTo>
                  <a:cubicBezTo>
                    <a:pt x="2368" y="1"/>
                    <a:pt x="1984" y="278"/>
                    <a:pt x="1450" y="278"/>
                  </a:cubicBezTo>
                  <a:cubicBezTo>
                    <a:pt x="1255" y="278"/>
                    <a:pt x="1040" y="241"/>
                    <a:pt x="816" y="140"/>
                  </a:cubicBezTo>
                  <a:lnTo>
                    <a:pt x="478" y="199"/>
                  </a:lnTo>
                  <a:cubicBezTo>
                    <a:pt x="478" y="199"/>
                    <a:pt x="100" y="1075"/>
                    <a:pt x="60" y="1851"/>
                  </a:cubicBezTo>
                  <a:cubicBezTo>
                    <a:pt x="0" y="2606"/>
                    <a:pt x="60" y="3223"/>
                    <a:pt x="60" y="3223"/>
                  </a:cubicBezTo>
                  <a:cubicBezTo>
                    <a:pt x="60" y="3223"/>
                    <a:pt x="981" y="3450"/>
                    <a:pt x="1618" y="3450"/>
                  </a:cubicBezTo>
                  <a:cubicBezTo>
                    <a:pt x="1802" y="3450"/>
                    <a:pt x="1962" y="3431"/>
                    <a:pt x="2069" y="3382"/>
                  </a:cubicBezTo>
                  <a:cubicBezTo>
                    <a:pt x="2547" y="3124"/>
                    <a:pt x="2447" y="2865"/>
                    <a:pt x="2686" y="2865"/>
                  </a:cubicBezTo>
                  <a:cubicBezTo>
                    <a:pt x="2945" y="2865"/>
                    <a:pt x="2746" y="3283"/>
                    <a:pt x="3203" y="3382"/>
                  </a:cubicBezTo>
                  <a:cubicBezTo>
                    <a:pt x="3623" y="3470"/>
                    <a:pt x="5430" y="3588"/>
                    <a:pt x="6549" y="3588"/>
                  </a:cubicBezTo>
                  <a:cubicBezTo>
                    <a:pt x="6702" y="3588"/>
                    <a:pt x="6841" y="3586"/>
                    <a:pt x="6963" y="3581"/>
                  </a:cubicBezTo>
                  <a:cubicBezTo>
                    <a:pt x="7977" y="3522"/>
                    <a:pt x="7580" y="2229"/>
                    <a:pt x="7222" y="2229"/>
                  </a:cubicBezTo>
                  <a:cubicBezTo>
                    <a:pt x="7093" y="2229"/>
                    <a:pt x="6895" y="2247"/>
                    <a:pt x="6652" y="2247"/>
                  </a:cubicBezTo>
                  <a:cubicBezTo>
                    <a:pt x="6180" y="2247"/>
                    <a:pt x="5537" y="2178"/>
                    <a:pt x="4894" y="1771"/>
                  </a:cubicBezTo>
                  <a:cubicBezTo>
                    <a:pt x="3939" y="1134"/>
                    <a:pt x="3144" y="120"/>
                    <a:pt x="2368"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694504" y="3424608"/>
              <a:ext cx="401763" cy="1087289"/>
            </a:xfrm>
            <a:custGeom>
              <a:rect b="b" l="l" r="r" t="t"/>
              <a:pathLst>
                <a:path extrusionOk="0" h="28159" w="10405">
                  <a:moveTo>
                    <a:pt x="1254" y="1"/>
                  </a:moveTo>
                  <a:cubicBezTo>
                    <a:pt x="1254" y="1"/>
                    <a:pt x="1" y="2448"/>
                    <a:pt x="240" y="5332"/>
                  </a:cubicBezTo>
                  <a:cubicBezTo>
                    <a:pt x="498" y="8217"/>
                    <a:pt x="3184" y="13906"/>
                    <a:pt x="3323" y="14284"/>
                  </a:cubicBezTo>
                  <a:cubicBezTo>
                    <a:pt x="3442" y="14662"/>
                    <a:pt x="2686" y="15557"/>
                    <a:pt x="2547" y="16074"/>
                  </a:cubicBezTo>
                  <a:cubicBezTo>
                    <a:pt x="2428" y="16591"/>
                    <a:pt x="2308" y="20749"/>
                    <a:pt x="1732" y="22738"/>
                  </a:cubicBezTo>
                  <a:cubicBezTo>
                    <a:pt x="1155" y="24728"/>
                    <a:pt x="757" y="26836"/>
                    <a:pt x="956" y="27155"/>
                  </a:cubicBezTo>
                  <a:cubicBezTo>
                    <a:pt x="956" y="27155"/>
                    <a:pt x="1791" y="27930"/>
                    <a:pt x="2885" y="27930"/>
                  </a:cubicBezTo>
                  <a:cubicBezTo>
                    <a:pt x="2885" y="27930"/>
                    <a:pt x="3701" y="27811"/>
                    <a:pt x="4536" y="26578"/>
                  </a:cubicBezTo>
                  <a:cubicBezTo>
                    <a:pt x="4536" y="26578"/>
                    <a:pt x="5770" y="24867"/>
                    <a:pt x="6088" y="23773"/>
                  </a:cubicBezTo>
                  <a:lnTo>
                    <a:pt x="7222" y="28129"/>
                  </a:lnTo>
                  <a:cubicBezTo>
                    <a:pt x="7222" y="28129"/>
                    <a:pt x="7478" y="28159"/>
                    <a:pt x="7847" y="28159"/>
                  </a:cubicBezTo>
                  <a:cubicBezTo>
                    <a:pt x="8438" y="28159"/>
                    <a:pt x="9320" y="28083"/>
                    <a:pt x="9907" y="27692"/>
                  </a:cubicBezTo>
                  <a:cubicBezTo>
                    <a:pt x="9907" y="27692"/>
                    <a:pt x="9669" y="21465"/>
                    <a:pt x="10047" y="18203"/>
                  </a:cubicBezTo>
                  <a:cubicBezTo>
                    <a:pt x="10405" y="14960"/>
                    <a:pt x="10246" y="14184"/>
                    <a:pt x="10246" y="12394"/>
                  </a:cubicBezTo>
                  <a:cubicBezTo>
                    <a:pt x="10246" y="10604"/>
                    <a:pt x="8455" y="2468"/>
                    <a:pt x="7998" y="1453"/>
                  </a:cubicBezTo>
                  <a:cubicBezTo>
                    <a:pt x="7520" y="399"/>
                    <a:pt x="1254" y="1"/>
                    <a:pt x="1254"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927252" y="3576504"/>
              <a:ext cx="135221" cy="883570"/>
            </a:xfrm>
            <a:custGeom>
              <a:rect b="b" l="l" r="r" t="t"/>
              <a:pathLst>
                <a:path extrusionOk="0" h="22883" w="3502">
                  <a:moveTo>
                    <a:pt x="1423" y="1"/>
                  </a:moveTo>
                  <a:cubicBezTo>
                    <a:pt x="1338" y="1"/>
                    <a:pt x="1273" y="75"/>
                    <a:pt x="1293" y="225"/>
                  </a:cubicBezTo>
                  <a:cubicBezTo>
                    <a:pt x="1293" y="225"/>
                    <a:pt x="2845" y="11046"/>
                    <a:pt x="2308" y="12956"/>
                  </a:cubicBezTo>
                  <a:cubicBezTo>
                    <a:pt x="1791" y="14866"/>
                    <a:pt x="0" y="19799"/>
                    <a:pt x="0" y="19799"/>
                  </a:cubicBezTo>
                  <a:lnTo>
                    <a:pt x="816" y="22882"/>
                  </a:lnTo>
                  <a:cubicBezTo>
                    <a:pt x="816" y="22882"/>
                    <a:pt x="2049" y="19879"/>
                    <a:pt x="2606" y="18287"/>
                  </a:cubicBezTo>
                  <a:cubicBezTo>
                    <a:pt x="3183" y="16696"/>
                    <a:pt x="3501" y="12021"/>
                    <a:pt x="3263" y="9892"/>
                  </a:cubicBezTo>
                  <a:cubicBezTo>
                    <a:pt x="3004" y="7784"/>
                    <a:pt x="1791" y="543"/>
                    <a:pt x="1671" y="225"/>
                  </a:cubicBezTo>
                  <a:cubicBezTo>
                    <a:pt x="1612" y="75"/>
                    <a:pt x="1507" y="1"/>
                    <a:pt x="14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1015555" y="2863937"/>
              <a:ext cx="99929" cy="120394"/>
            </a:xfrm>
            <a:custGeom>
              <a:rect b="b" l="l" r="r" t="t"/>
              <a:pathLst>
                <a:path extrusionOk="0" h="3118" w="2588">
                  <a:moveTo>
                    <a:pt x="677" y="0"/>
                  </a:moveTo>
                  <a:cubicBezTo>
                    <a:pt x="677" y="617"/>
                    <a:pt x="1" y="2228"/>
                    <a:pt x="1" y="2228"/>
                  </a:cubicBezTo>
                  <a:cubicBezTo>
                    <a:pt x="1" y="2228"/>
                    <a:pt x="1376" y="3118"/>
                    <a:pt x="1704" y="3118"/>
                  </a:cubicBezTo>
                  <a:cubicBezTo>
                    <a:pt x="1740" y="3118"/>
                    <a:pt x="1764" y="3107"/>
                    <a:pt x="1771" y="3084"/>
                  </a:cubicBezTo>
                  <a:cubicBezTo>
                    <a:pt x="1871" y="2845"/>
                    <a:pt x="2587" y="1691"/>
                    <a:pt x="2587" y="1691"/>
                  </a:cubicBezTo>
                  <a:lnTo>
                    <a:pt x="677" y="0"/>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962581" y="2728760"/>
              <a:ext cx="271176" cy="222794"/>
            </a:xfrm>
            <a:custGeom>
              <a:rect b="b" l="l" r="r" t="t"/>
              <a:pathLst>
                <a:path extrusionOk="0" h="5770" w="7023">
                  <a:moveTo>
                    <a:pt x="3899" y="0"/>
                  </a:moveTo>
                  <a:lnTo>
                    <a:pt x="2567" y="20"/>
                  </a:lnTo>
                  <a:lnTo>
                    <a:pt x="2268" y="1691"/>
                  </a:lnTo>
                  <a:cubicBezTo>
                    <a:pt x="2268" y="1691"/>
                    <a:pt x="1674" y="1086"/>
                    <a:pt x="1123" y="1086"/>
                  </a:cubicBezTo>
                  <a:cubicBezTo>
                    <a:pt x="926" y="1086"/>
                    <a:pt x="734" y="1163"/>
                    <a:pt x="577" y="1373"/>
                  </a:cubicBezTo>
                  <a:cubicBezTo>
                    <a:pt x="0" y="2188"/>
                    <a:pt x="1910" y="2885"/>
                    <a:pt x="1910" y="2885"/>
                  </a:cubicBezTo>
                  <a:cubicBezTo>
                    <a:pt x="1910" y="2885"/>
                    <a:pt x="1970" y="4098"/>
                    <a:pt x="2706" y="4854"/>
                  </a:cubicBezTo>
                  <a:cubicBezTo>
                    <a:pt x="3442" y="5590"/>
                    <a:pt x="4456" y="5769"/>
                    <a:pt x="4934" y="5769"/>
                  </a:cubicBezTo>
                  <a:cubicBezTo>
                    <a:pt x="4974" y="5769"/>
                    <a:pt x="5014" y="5769"/>
                    <a:pt x="5054" y="5769"/>
                  </a:cubicBezTo>
                  <a:cubicBezTo>
                    <a:pt x="5498" y="5769"/>
                    <a:pt x="5975" y="5752"/>
                    <a:pt x="6485" y="5351"/>
                  </a:cubicBezTo>
                  <a:cubicBezTo>
                    <a:pt x="7023" y="4894"/>
                    <a:pt x="7023" y="4198"/>
                    <a:pt x="6943" y="3660"/>
                  </a:cubicBezTo>
                  <a:cubicBezTo>
                    <a:pt x="6883" y="3103"/>
                    <a:pt x="6704" y="2646"/>
                    <a:pt x="6645" y="2288"/>
                  </a:cubicBezTo>
                  <a:lnTo>
                    <a:pt x="6326" y="657"/>
                  </a:lnTo>
                  <a:lnTo>
                    <a:pt x="3899" y="0"/>
                  </a:ln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988682" y="2652774"/>
              <a:ext cx="244301" cy="191672"/>
            </a:xfrm>
            <a:custGeom>
              <a:rect b="b" l="l" r="r" t="t"/>
              <a:pathLst>
                <a:path extrusionOk="0" h="4964" w="6327">
                  <a:moveTo>
                    <a:pt x="3394" y="0"/>
                  </a:moveTo>
                  <a:cubicBezTo>
                    <a:pt x="2200" y="0"/>
                    <a:pt x="777" y="454"/>
                    <a:pt x="438" y="1292"/>
                  </a:cubicBezTo>
                  <a:cubicBezTo>
                    <a:pt x="1" y="2326"/>
                    <a:pt x="1453" y="3162"/>
                    <a:pt x="1453" y="3162"/>
                  </a:cubicBezTo>
                  <a:cubicBezTo>
                    <a:pt x="1453" y="3162"/>
                    <a:pt x="1811" y="4296"/>
                    <a:pt x="1811" y="4574"/>
                  </a:cubicBezTo>
                  <a:cubicBezTo>
                    <a:pt x="1811" y="4799"/>
                    <a:pt x="1736" y="4964"/>
                    <a:pt x="1991" y="4964"/>
                  </a:cubicBezTo>
                  <a:cubicBezTo>
                    <a:pt x="2029" y="4964"/>
                    <a:pt x="2075" y="4960"/>
                    <a:pt x="2129" y="4952"/>
                  </a:cubicBezTo>
                  <a:cubicBezTo>
                    <a:pt x="2487" y="4932"/>
                    <a:pt x="2567" y="4534"/>
                    <a:pt x="2547" y="4057"/>
                  </a:cubicBezTo>
                  <a:cubicBezTo>
                    <a:pt x="2527" y="3579"/>
                    <a:pt x="2547" y="2525"/>
                    <a:pt x="2547" y="2525"/>
                  </a:cubicBezTo>
                  <a:cubicBezTo>
                    <a:pt x="2547" y="2525"/>
                    <a:pt x="3741" y="3659"/>
                    <a:pt x="4218" y="3659"/>
                  </a:cubicBezTo>
                  <a:cubicBezTo>
                    <a:pt x="4676" y="3659"/>
                    <a:pt x="4735" y="3102"/>
                    <a:pt x="4735" y="3102"/>
                  </a:cubicBezTo>
                  <a:cubicBezTo>
                    <a:pt x="4735" y="3102"/>
                    <a:pt x="4839" y="3515"/>
                    <a:pt x="5223" y="3515"/>
                  </a:cubicBezTo>
                  <a:cubicBezTo>
                    <a:pt x="5285" y="3515"/>
                    <a:pt x="5354" y="3505"/>
                    <a:pt x="5431" y="3480"/>
                  </a:cubicBezTo>
                  <a:cubicBezTo>
                    <a:pt x="5969" y="3341"/>
                    <a:pt x="6327" y="3102"/>
                    <a:pt x="5909" y="2107"/>
                  </a:cubicBezTo>
                  <a:cubicBezTo>
                    <a:pt x="5471" y="1113"/>
                    <a:pt x="5113" y="178"/>
                    <a:pt x="3800" y="19"/>
                  </a:cubicBezTo>
                  <a:cubicBezTo>
                    <a:pt x="3669" y="6"/>
                    <a:pt x="3533" y="0"/>
                    <a:pt x="3394" y="0"/>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1173012" y="2822469"/>
              <a:ext cx="30002" cy="50621"/>
            </a:xfrm>
            <a:custGeom>
              <a:rect b="b" l="l" r="r" t="t"/>
              <a:pathLst>
                <a:path extrusionOk="0" h="1311" w="777">
                  <a:moveTo>
                    <a:pt x="290" y="0"/>
                  </a:moveTo>
                  <a:cubicBezTo>
                    <a:pt x="215" y="0"/>
                    <a:pt x="114" y="41"/>
                    <a:pt x="1" y="179"/>
                  </a:cubicBezTo>
                  <a:lnTo>
                    <a:pt x="200" y="1194"/>
                  </a:lnTo>
                  <a:cubicBezTo>
                    <a:pt x="200" y="1194"/>
                    <a:pt x="348" y="1310"/>
                    <a:pt x="507" y="1310"/>
                  </a:cubicBezTo>
                  <a:cubicBezTo>
                    <a:pt x="602" y="1310"/>
                    <a:pt x="702" y="1268"/>
                    <a:pt x="777" y="1134"/>
                  </a:cubicBezTo>
                  <a:lnTo>
                    <a:pt x="419" y="80"/>
                  </a:lnTo>
                  <a:cubicBezTo>
                    <a:pt x="441" y="68"/>
                    <a:pt x="388" y="0"/>
                    <a:pt x="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689909" y="2934132"/>
              <a:ext cx="739738" cy="559032"/>
            </a:xfrm>
            <a:custGeom>
              <a:rect b="b" l="l" r="r" t="t"/>
              <a:pathLst>
                <a:path extrusionOk="0" h="14478" w="19158">
                  <a:moveTo>
                    <a:pt x="7689" y="1"/>
                  </a:moveTo>
                  <a:cubicBezTo>
                    <a:pt x="6940" y="1"/>
                    <a:pt x="5939" y="141"/>
                    <a:pt x="5212" y="768"/>
                  </a:cubicBezTo>
                  <a:cubicBezTo>
                    <a:pt x="3899" y="1922"/>
                    <a:pt x="2785" y="5881"/>
                    <a:pt x="2427" y="6597"/>
                  </a:cubicBezTo>
                  <a:cubicBezTo>
                    <a:pt x="2049" y="7333"/>
                    <a:pt x="955" y="10058"/>
                    <a:pt x="478" y="10655"/>
                  </a:cubicBezTo>
                  <a:cubicBezTo>
                    <a:pt x="0" y="11252"/>
                    <a:pt x="140" y="12067"/>
                    <a:pt x="796" y="12644"/>
                  </a:cubicBezTo>
                  <a:cubicBezTo>
                    <a:pt x="1411" y="13150"/>
                    <a:pt x="3946" y="14477"/>
                    <a:pt x="6180" y="14477"/>
                  </a:cubicBezTo>
                  <a:cubicBezTo>
                    <a:pt x="6405" y="14477"/>
                    <a:pt x="6627" y="14464"/>
                    <a:pt x="6844" y="14435"/>
                  </a:cubicBezTo>
                  <a:cubicBezTo>
                    <a:pt x="9211" y="14096"/>
                    <a:pt x="9489" y="12008"/>
                    <a:pt x="9489" y="11849"/>
                  </a:cubicBezTo>
                  <a:lnTo>
                    <a:pt x="9489" y="10317"/>
                  </a:lnTo>
                  <a:cubicBezTo>
                    <a:pt x="9489" y="10317"/>
                    <a:pt x="10258" y="11056"/>
                    <a:pt x="12165" y="11056"/>
                  </a:cubicBezTo>
                  <a:cubicBezTo>
                    <a:pt x="12470" y="11056"/>
                    <a:pt x="12805" y="11037"/>
                    <a:pt x="13169" y="10993"/>
                  </a:cubicBezTo>
                  <a:cubicBezTo>
                    <a:pt x="15795" y="10675"/>
                    <a:pt x="18560" y="10575"/>
                    <a:pt x="18839" y="9501"/>
                  </a:cubicBezTo>
                  <a:cubicBezTo>
                    <a:pt x="19078" y="8407"/>
                    <a:pt x="19157" y="7512"/>
                    <a:pt x="18401" y="7273"/>
                  </a:cubicBezTo>
                  <a:cubicBezTo>
                    <a:pt x="17665" y="7015"/>
                    <a:pt x="13090" y="5244"/>
                    <a:pt x="12135" y="5085"/>
                  </a:cubicBezTo>
                  <a:cubicBezTo>
                    <a:pt x="11934" y="5052"/>
                    <a:pt x="11744" y="5038"/>
                    <a:pt x="11570" y="5038"/>
                  </a:cubicBezTo>
                  <a:cubicBezTo>
                    <a:pt x="10918" y="5038"/>
                    <a:pt x="10484" y="5224"/>
                    <a:pt x="10484" y="5224"/>
                  </a:cubicBezTo>
                  <a:cubicBezTo>
                    <a:pt x="10484" y="5224"/>
                    <a:pt x="11180" y="4906"/>
                    <a:pt x="11240" y="4787"/>
                  </a:cubicBezTo>
                  <a:cubicBezTo>
                    <a:pt x="11319" y="4647"/>
                    <a:pt x="10941" y="4787"/>
                    <a:pt x="11101" y="4488"/>
                  </a:cubicBezTo>
                  <a:cubicBezTo>
                    <a:pt x="11220" y="4190"/>
                    <a:pt x="11300" y="3494"/>
                    <a:pt x="11200" y="2559"/>
                  </a:cubicBezTo>
                  <a:cubicBezTo>
                    <a:pt x="11101" y="1644"/>
                    <a:pt x="10225" y="868"/>
                    <a:pt x="9748" y="589"/>
                  </a:cubicBezTo>
                  <a:cubicBezTo>
                    <a:pt x="9303" y="415"/>
                    <a:pt x="8840" y="91"/>
                    <a:pt x="8741" y="91"/>
                  </a:cubicBezTo>
                  <a:cubicBezTo>
                    <a:pt x="8738" y="91"/>
                    <a:pt x="8736" y="91"/>
                    <a:pt x="8733" y="92"/>
                  </a:cubicBezTo>
                  <a:cubicBezTo>
                    <a:pt x="8733" y="92"/>
                    <a:pt x="8293" y="1"/>
                    <a:pt x="7689" y="1"/>
                  </a:cubicBezTo>
                  <a:close/>
                </a:path>
              </a:pathLst>
            </a:custGeom>
            <a:solidFill>
              <a:srgbClr val="928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881150" y="3067456"/>
              <a:ext cx="182097" cy="372572"/>
            </a:xfrm>
            <a:custGeom>
              <a:rect b="b" l="l" r="r" t="t"/>
              <a:pathLst>
                <a:path extrusionOk="0" h="9649" w="4716">
                  <a:moveTo>
                    <a:pt x="1035" y="1"/>
                  </a:moveTo>
                  <a:cubicBezTo>
                    <a:pt x="1035" y="2"/>
                    <a:pt x="1" y="2508"/>
                    <a:pt x="160" y="4357"/>
                  </a:cubicBezTo>
                  <a:cubicBezTo>
                    <a:pt x="299" y="6207"/>
                    <a:pt x="2428" y="7640"/>
                    <a:pt x="3064" y="8515"/>
                  </a:cubicBezTo>
                  <a:cubicBezTo>
                    <a:pt x="3681" y="9350"/>
                    <a:pt x="4119" y="9649"/>
                    <a:pt x="4119" y="9649"/>
                  </a:cubicBezTo>
                  <a:cubicBezTo>
                    <a:pt x="4715" y="8933"/>
                    <a:pt x="4556" y="6904"/>
                    <a:pt x="4556" y="6904"/>
                  </a:cubicBezTo>
                  <a:cubicBezTo>
                    <a:pt x="4556" y="6904"/>
                    <a:pt x="2448" y="6128"/>
                    <a:pt x="1453" y="4039"/>
                  </a:cubicBezTo>
                  <a:cubicBezTo>
                    <a:pt x="459" y="1971"/>
                    <a:pt x="1035" y="2"/>
                    <a:pt x="1035" y="1"/>
                  </a:cubicBez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29"/>
          <p:cNvSpPr txBox="1"/>
          <p:nvPr/>
        </p:nvSpPr>
        <p:spPr>
          <a:xfrm>
            <a:off x="456750" y="1026100"/>
            <a:ext cx="1505400" cy="7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5"/>
                </a:solidFill>
                <a:latin typeface="Fira Sans Extra Condensed"/>
                <a:ea typeface="Fira Sans Extra Condensed"/>
                <a:cs typeface="Fira Sans Extra Condensed"/>
                <a:sym typeface="Fira Sans Extra Condensed"/>
              </a:rPr>
              <a:t>Future Approach </a:t>
            </a:r>
            <a:endParaRPr b="1" sz="2200">
              <a:solidFill>
                <a:schemeClr val="accent5"/>
              </a:solidFill>
              <a:latin typeface="Fira Sans Extra Condensed"/>
              <a:ea typeface="Fira Sans Extra Condensed"/>
              <a:cs typeface="Fira Sans Extra Condensed"/>
              <a:sym typeface="Fira Sans Extra Condensed"/>
            </a:endParaRPr>
          </a:p>
        </p:txBody>
      </p:sp>
      <p:sp>
        <p:nvSpPr>
          <p:cNvPr id="650" name="Google Shape;650;p29"/>
          <p:cNvSpPr txBox="1"/>
          <p:nvPr/>
        </p:nvSpPr>
        <p:spPr>
          <a:xfrm>
            <a:off x="7180675" y="2351450"/>
            <a:ext cx="1505400" cy="46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2"/>
                </a:solidFill>
                <a:latin typeface="Fira Sans Extra Condensed"/>
                <a:ea typeface="Fira Sans Extra Condensed"/>
                <a:cs typeface="Fira Sans Extra Condensed"/>
                <a:sym typeface="Fira Sans Extra Condensed"/>
              </a:rPr>
              <a:t>Approach 2</a:t>
            </a:r>
            <a:endParaRPr b="1" sz="2200">
              <a:solidFill>
                <a:schemeClr val="accent2"/>
              </a:solidFill>
              <a:latin typeface="Fira Sans Extra Condensed"/>
              <a:ea typeface="Fira Sans Extra Condensed"/>
              <a:cs typeface="Fira Sans Extra Condensed"/>
              <a:sym typeface="Fira Sans Extra Condensed"/>
            </a:endParaRPr>
          </a:p>
        </p:txBody>
      </p:sp>
      <p:sp>
        <p:nvSpPr>
          <p:cNvPr id="651" name="Google Shape;651;p29"/>
          <p:cNvSpPr txBox="1"/>
          <p:nvPr/>
        </p:nvSpPr>
        <p:spPr>
          <a:xfrm>
            <a:off x="6819000" y="2708400"/>
            <a:ext cx="1867800" cy="89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Local Outlier Factor (LOF) model for anomaly detection.</a:t>
            </a:r>
            <a:endParaRPr sz="1200">
              <a:solidFill>
                <a:schemeClr val="dk1"/>
              </a:solidFill>
              <a:latin typeface="Roboto"/>
              <a:ea typeface="Roboto"/>
              <a:cs typeface="Roboto"/>
              <a:sym typeface="Roboto"/>
            </a:endParaRPr>
          </a:p>
          <a:p>
            <a:pPr indent="0" lvl="0" marL="0" rtl="0" algn="r">
              <a:spcBef>
                <a:spcPts val="0"/>
              </a:spcBef>
              <a:spcAft>
                <a:spcPts val="1600"/>
              </a:spcAft>
              <a:buNone/>
            </a:pPr>
            <a:r>
              <a:t/>
            </a:r>
            <a:endParaRPr sz="1200">
              <a:latin typeface="Roboto"/>
              <a:ea typeface="Roboto"/>
              <a:cs typeface="Roboto"/>
              <a:sym typeface="Roboto"/>
            </a:endParaRPr>
          </a:p>
        </p:txBody>
      </p:sp>
      <p:sp>
        <p:nvSpPr>
          <p:cNvPr id="652" name="Google Shape;652;p29"/>
          <p:cNvSpPr txBox="1"/>
          <p:nvPr/>
        </p:nvSpPr>
        <p:spPr>
          <a:xfrm>
            <a:off x="456750" y="1735425"/>
            <a:ext cx="1867800" cy="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Clustering to identify combined anomalies and improve accuracy</a:t>
            </a:r>
            <a:endParaRPr sz="1200">
              <a:solidFill>
                <a:schemeClr val="dk1"/>
              </a:solidFill>
              <a:latin typeface="Roboto"/>
              <a:ea typeface="Roboto"/>
              <a:cs typeface="Roboto"/>
              <a:sym typeface="Roboto"/>
            </a:endParaRPr>
          </a:p>
          <a:p>
            <a:pPr indent="0" lvl="0" marL="0" rtl="0" algn="l">
              <a:spcBef>
                <a:spcPts val="0"/>
              </a:spcBef>
              <a:spcAft>
                <a:spcPts val="1600"/>
              </a:spcAft>
              <a:buNone/>
            </a:pPr>
            <a:r>
              <a:t/>
            </a:r>
            <a:endParaRPr sz="1200">
              <a:latin typeface="Roboto"/>
              <a:ea typeface="Roboto"/>
              <a:cs typeface="Roboto"/>
              <a:sym typeface="Roboto"/>
            </a:endParaRPr>
          </a:p>
        </p:txBody>
      </p:sp>
      <p:sp>
        <p:nvSpPr>
          <p:cNvPr id="653" name="Google Shape;653;p29"/>
          <p:cNvSpPr txBox="1"/>
          <p:nvPr/>
        </p:nvSpPr>
        <p:spPr>
          <a:xfrm>
            <a:off x="456750" y="3600000"/>
            <a:ext cx="18678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Anomaly detection involved using the Isolation Forest algorithm.</a:t>
            </a:r>
            <a:endParaRPr sz="1200">
              <a:solidFill>
                <a:schemeClr val="dk1"/>
              </a:solidFill>
              <a:latin typeface="Roboto"/>
              <a:ea typeface="Roboto"/>
              <a:cs typeface="Roboto"/>
              <a:sym typeface="Roboto"/>
            </a:endParaRPr>
          </a:p>
          <a:p>
            <a:pPr indent="0" lvl="0" marL="0" rtl="0" algn="l">
              <a:spcBef>
                <a:spcPts val="0"/>
              </a:spcBef>
              <a:spcAft>
                <a:spcPts val="1600"/>
              </a:spcAft>
              <a:buNone/>
            </a:pPr>
            <a:r>
              <a:t/>
            </a:r>
            <a:endParaRPr sz="1200">
              <a:latin typeface="Roboto"/>
              <a:ea typeface="Roboto"/>
              <a:cs typeface="Roboto"/>
              <a:sym typeface="Roboto"/>
            </a:endParaRPr>
          </a:p>
        </p:txBody>
      </p:sp>
      <p:sp>
        <p:nvSpPr>
          <p:cNvPr id="654" name="Google Shape;654;p29"/>
          <p:cNvSpPr txBox="1"/>
          <p:nvPr/>
        </p:nvSpPr>
        <p:spPr>
          <a:xfrm>
            <a:off x="456750" y="3233150"/>
            <a:ext cx="15054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6"/>
                </a:solidFill>
                <a:latin typeface="Fira Sans Extra Condensed"/>
                <a:ea typeface="Fira Sans Extra Condensed"/>
                <a:cs typeface="Fira Sans Extra Condensed"/>
                <a:sym typeface="Fira Sans Extra Condensed"/>
              </a:rPr>
              <a:t>Approach 1</a:t>
            </a:r>
            <a:endParaRPr b="1" sz="2200">
              <a:solidFill>
                <a:schemeClr val="accent6"/>
              </a:solidFill>
              <a:latin typeface="Fira Sans Extra Condensed"/>
              <a:ea typeface="Fira Sans Extra Condensed"/>
              <a:cs typeface="Fira Sans Extra Condensed"/>
              <a:sym typeface="Fira Sans Extra Condensed"/>
            </a:endParaRPr>
          </a:p>
        </p:txBody>
      </p:sp>
      <p:cxnSp>
        <p:nvCxnSpPr>
          <p:cNvPr id="655" name="Google Shape;655;p29"/>
          <p:cNvCxnSpPr>
            <a:stCxn id="649" idx="3"/>
          </p:cNvCxnSpPr>
          <p:nvPr/>
        </p:nvCxnSpPr>
        <p:spPr>
          <a:xfrm>
            <a:off x="1962150" y="1417900"/>
            <a:ext cx="1862100" cy="0"/>
          </a:xfrm>
          <a:prstGeom prst="straightConnector1">
            <a:avLst/>
          </a:prstGeom>
          <a:noFill/>
          <a:ln cap="flat" cmpd="sng" w="38100">
            <a:solidFill>
              <a:schemeClr val="accent5"/>
            </a:solidFill>
            <a:prstDash val="solid"/>
            <a:round/>
            <a:headEnd len="med" w="med" type="none"/>
            <a:tailEnd len="med" w="med" type="oval"/>
          </a:ln>
        </p:spPr>
      </p:cxnSp>
      <p:cxnSp>
        <p:nvCxnSpPr>
          <p:cNvPr id="656" name="Google Shape;656;p29"/>
          <p:cNvCxnSpPr>
            <a:stCxn id="654" idx="3"/>
          </p:cNvCxnSpPr>
          <p:nvPr/>
        </p:nvCxnSpPr>
        <p:spPr>
          <a:xfrm>
            <a:off x="1962150" y="3463850"/>
            <a:ext cx="1266900" cy="0"/>
          </a:xfrm>
          <a:prstGeom prst="straightConnector1">
            <a:avLst/>
          </a:prstGeom>
          <a:noFill/>
          <a:ln cap="flat" cmpd="sng" w="38100">
            <a:solidFill>
              <a:schemeClr val="accent6"/>
            </a:solidFill>
            <a:prstDash val="solid"/>
            <a:round/>
            <a:headEnd len="med" w="med" type="none"/>
            <a:tailEnd len="med" w="med" type="oval"/>
          </a:ln>
        </p:spPr>
      </p:cxnSp>
      <p:cxnSp>
        <p:nvCxnSpPr>
          <p:cNvPr id="657" name="Google Shape;657;p29"/>
          <p:cNvCxnSpPr>
            <a:stCxn id="650" idx="1"/>
          </p:cNvCxnSpPr>
          <p:nvPr/>
        </p:nvCxnSpPr>
        <p:spPr>
          <a:xfrm rot="10800000">
            <a:off x="5714875" y="2582150"/>
            <a:ext cx="1465800" cy="0"/>
          </a:xfrm>
          <a:prstGeom prst="straightConnector1">
            <a:avLst/>
          </a:prstGeom>
          <a:noFill/>
          <a:ln cap="flat" cmpd="sng" w="38100">
            <a:solidFill>
              <a:schemeClr val="accent2"/>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1" name="Shape 661"/>
        <p:cNvGrpSpPr/>
        <p:nvPr/>
      </p:nvGrpSpPr>
      <p:grpSpPr>
        <a:xfrm>
          <a:off x="0" y="0"/>
          <a:ext cx="0" cy="0"/>
          <a:chOff x="0" y="0"/>
          <a:chExt cx="0" cy="0"/>
        </a:xfrm>
      </p:grpSpPr>
      <p:sp>
        <p:nvSpPr>
          <p:cNvPr id="662" name="Google Shape;662;p30"/>
          <p:cNvSpPr txBox="1"/>
          <p:nvPr>
            <p:ph idx="4294967295" type="title"/>
          </p:nvPr>
        </p:nvSpPr>
        <p:spPr>
          <a:xfrm>
            <a:off x="336350" y="301225"/>
            <a:ext cx="7146900" cy="6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000">
                <a:solidFill>
                  <a:srgbClr val="FFFFFF"/>
                </a:solidFill>
                <a:latin typeface="Arial"/>
                <a:ea typeface="Arial"/>
                <a:cs typeface="Arial"/>
                <a:sym typeface="Arial"/>
              </a:rPr>
              <a:t>Advantages of Splitting Timestamp into Independent Columns:</a:t>
            </a:r>
            <a:endParaRPr b="1" sz="2000">
              <a:solidFill>
                <a:srgbClr val="FFFFFF"/>
              </a:solidFill>
              <a:latin typeface="Arial"/>
              <a:ea typeface="Arial"/>
              <a:cs typeface="Arial"/>
              <a:sym typeface="Arial"/>
            </a:endParaRPr>
          </a:p>
        </p:txBody>
      </p:sp>
      <p:sp>
        <p:nvSpPr>
          <p:cNvPr id="663" name="Google Shape;663;p30"/>
          <p:cNvSpPr txBox="1"/>
          <p:nvPr>
            <p:ph idx="4294967295" type="body"/>
          </p:nvPr>
        </p:nvSpPr>
        <p:spPr>
          <a:xfrm>
            <a:off x="386150" y="1103875"/>
            <a:ext cx="8070600" cy="3527100"/>
          </a:xfrm>
          <a:prstGeom prst="rect">
            <a:avLst/>
          </a:prstGeom>
        </p:spPr>
        <p:txBody>
          <a:bodyPr anchorCtr="0" anchor="t" bIns="91425" lIns="91425" spcFirstLastPara="1" rIns="91425" wrap="square" tIns="91425">
            <a:noAutofit/>
          </a:bodyPr>
          <a:lstStyle/>
          <a:p>
            <a:pPr indent="0" lvl="0" marL="0" marR="0" rtl="0" algn="l">
              <a:lnSpc>
                <a:spcPct val="150000"/>
              </a:lnSpc>
              <a:spcBef>
                <a:spcPts val="1400"/>
              </a:spcBef>
              <a:spcAft>
                <a:spcPts val="0"/>
              </a:spcAft>
              <a:buNone/>
            </a:pPr>
            <a:r>
              <a:rPr lang="en" sz="1300">
                <a:solidFill>
                  <a:schemeClr val="lt1"/>
                </a:solidFill>
                <a:latin typeface="Arial"/>
                <a:ea typeface="Arial"/>
                <a:cs typeface="Arial"/>
                <a:sym typeface="Arial"/>
              </a:rPr>
              <a:t>Splitting the timestamp feature into six independent columns (day, month, year, hour, minute, second) offers several advantages:</a:t>
            </a:r>
            <a:endParaRPr b="1" sz="200">
              <a:solidFill>
                <a:schemeClr val="lt1"/>
              </a:solidFill>
              <a:latin typeface="Arial"/>
              <a:ea typeface="Arial"/>
              <a:cs typeface="Arial"/>
              <a:sym typeface="Arial"/>
            </a:endParaRPr>
          </a:p>
          <a:p>
            <a:pPr indent="-304800" lvl="0" marL="457200" rtl="0" algn="l">
              <a:lnSpc>
                <a:spcPct val="150000"/>
              </a:lnSpc>
              <a:spcBef>
                <a:spcPts val="400"/>
              </a:spcBef>
              <a:spcAft>
                <a:spcPts val="0"/>
              </a:spcAft>
              <a:buClr>
                <a:srgbClr val="FFFFFF"/>
              </a:buClr>
              <a:buSzPts val="1200"/>
              <a:buFont typeface="Arial"/>
              <a:buChar char="●"/>
            </a:pPr>
            <a:r>
              <a:rPr b="1" lang="en" sz="1200">
                <a:solidFill>
                  <a:srgbClr val="FFFFFF"/>
                </a:solidFill>
                <a:latin typeface="Arial"/>
                <a:ea typeface="Arial"/>
                <a:cs typeface="Arial"/>
                <a:sym typeface="Arial"/>
              </a:rPr>
              <a:t>Enhanced Feature Importance: </a:t>
            </a:r>
            <a:r>
              <a:rPr lang="en" sz="1200">
                <a:solidFill>
                  <a:srgbClr val="FFFFFF"/>
                </a:solidFill>
                <a:latin typeface="Arial"/>
                <a:ea typeface="Arial"/>
                <a:cs typeface="Arial"/>
                <a:sym typeface="Arial"/>
              </a:rPr>
              <a:t>Treating each timestamp component as an independent feature enables the model to assign different weights or importance to each component.</a:t>
            </a:r>
            <a:endParaRPr sz="1200">
              <a:solidFill>
                <a:srgbClr val="FFFFFF"/>
              </a:solidFill>
              <a:latin typeface="Arial"/>
              <a:ea typeface="Arial"/>
              <a:cs typeface="Arial"/>
              <a:sym typeface="Arial"/>
            </a:endParaRPr>
          </a:p>
          <a:p>
            <a:pPr indent="-304800" lvl="0" marL="457200" rtl="0" algn="l">
              <a:lnSpc>
                <a:spcPct val="150000"/>
              </a:lnSpc>
              <a:spcBef>
                <a:spcPts val="0"/>
              </a:spcBef>
              <a:spcAft>
                <a:spcPts val="0"/>
              </a:spcAft>
              <a:buClr>
                <a:srgbClr val="FFFFFF"/>
              </a:buClr>
              <a:buSzPts val="1200"/>
              <a:buFont typeface="Arial"/>
              <a:buChar char="●"/>
            </a:pPr>
            <a:r>
              <a:rPr b="1" lang="en" sz="1200">
                <a:solidFill>
                  <a:srgbClr val="FFFFFF"/>
                </a:solidFill>
                <a:latin typeface="Arial"/>
                <a:ea typeface="Arial"/>
                <a:cs typeface="Arial"/>
                <a:sym typeface="Arial"/>
              </a:rPr>
              <a:t>Flexibility in Feature Engineering: </a:t>
            </a:r>
            <a:r>
              <a:rPr lang="en" sz="1200">
                <a:solidFill>
                  <a:srgbClr val="FFFFFF"/>
                </a:solidFill>
                <a:latin typeface="Arial"/>
                <a:ea typeface="Arial"/>
                <a:cs typeface="Arial"/>
                <a:sym typeface="Arial"/>
              </a:rPr>
              <a:t>Splitting the timestamp into independent columns provides flexibility for additional feature engineering. We can derive additional features, such as day of the week or time since the last login, by leveraging the individual timestamp components.</a:t>
            </a:r>
            <a:endParaRPr sz="1200">
              <a:solidFill>
                <a:srgbClr val="FFFFFF"/>
              </a:solidFill>
              <a:latin typeface="Arial"/>
              <a:ea typeface="Arial"/>
              <a:cs typeface="Arial"/>
              <a:sym typeface="Arial"/>
            </a:endParaRPr>
          </a:p>
          <a:p>
            <a:pPr indent="-304800" lvl="0" marL="457200" rtl="0" algn="l">
              <a:lnSpc>
                <a:spcPct val="150000"/>
              </a:lnSpc>
              <a:spcBef>
                <a:spcPts val="0"/>
              </a:spcBef>
              <a:spcAft>
                <a:spcPts val="0"/>
              </a:spcAft>
              <a:buClr>
                <a:srgbClr val="FFFFFF"/>
              </a:buClr>
              <a:buSzPts val="1200"/>
              <a:buFont typeface="Arial"/>
              <a:buChar char="●"/>
            </a:pPr>
            <a:r>
              <a:rPr b="1" lang="en" sz="1200">
                <a:solidFill>
                  <a:srgbClr val="FFFFFF"/>
                </a:solidFill>
                <a:latin typeface="Arial"/>
                <a:ea typeface="Arial"/>
                <a:cs typeface="Arial"/>
                <a:sym typeface="Arial"/>
              </a:rPr>
              <a:t>Interpretability and Human Readability: </a:t>
            </a:r>
            <a:r>
              <a:rPr lang="en" sz="1200">
                <a:solidFill>
                  <a:srgbClr val="FFFFFF"/>
                </a:solidFill>
                <a:latin typeface="Arial"/>
                <a:ea typeface="Arial"/>
                <a:cs typeface="Arial"/>
                <a:sym typeface="Arial"/>
              </a:rPr>
              <a:t>Splitting the timestamp into independent columns makes it easier to interpret and understand the features. It allows stakeholders and domain experts to easily identify and analyze temporal patterns without requiring knowledge of timestamp encoding or decoding.</a:t>
            </a:r>
            <a:endParaRPr sz="1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en" sz="1200">
                <a:solidFill>
                  <a:srgbClr val="FFFFFF"/>
                </a:solidFill>
                <a:latin typeface="Arial"/>
                <a:ea typeface="Arial"/>
                <a:cs typeface="Arial"/>
                <a:sym typeface="Arial"/>
              </a:rPr>
              <a:t>By splitting the timestamp feature into separate columns, we unlock the potential for more accurate anomaly detection, enhanced feature engineering, interpretability, and compatibility with time-based analysis.</a:t>
            </a:r>
            <a:endParaRPr sz="1200">
              <a:solidFill>
                <a:srgbClr val="FFFFFF"/>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435D74"/>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435D74"/>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435D74"/>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1"/>
          <p:cNvSpPr txBox="1"/>
          <p:nvPr>
            <p:ph type="title"/>
          </p:nvPr>
        </p:nvSpPr>
        <p:spPr>
          <a:xfrm>
            <a:off x="1282274" y="296977"/>
            <a:ext cx="65793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Approach One</a:t>
            </a:r>
            <a:endParaRPr/>
          </a:p>
        </p:txBody>
      </p:sp>
      <p:grpSp>
        <p:nvGrpSpPr>
          <p:cNvPr id="669" name="Google Shape;669;p31"/>
          <p:cNvGrpSpPr/>
          <p:nvPr/>
        </p:nvGrpSpPr>
        <p:grpSpPr>
          <a:xfrm>
            <a:off x="3077637" y="1625065"/>
            <a:ext cx="2757538" cy="2434523"/>
            <a:chOff x="3147275" y="1869850"/>
            <a:chExt cx="2468700" cy="2182450"/>
          </a:xfrm>
        </p:grpSpPr>
        <p:sp>
          <p:nvSpPr>
            <p:cNvPr id="670" name="Google Shape;670;p31"/>
            <p:cNvSpPr/>
            <p:nvPr/>
          </p:nvSpPr>
          <p:spPr>
            <a:xfrm>
              <a:off x="3277075" y="1914825"/>
              <a:ext cx="2259850" cy="1939725"/>
            </a:xfrm>
            <a:custGeom>
              <a:rect b="b" l="l" r="r" t="t"/>
              <a:pathLst>
                <a:path extrusionOk="0" h="77589" w="90394">
                  <a:moveTo>
                    <a:pt x="51973" y="1"/>
                  </a:moveTo>
                  <a:cubicBezTo>
                    <a:pt x="40878" y="1"/>
                    <a:pt x="29582" y="7073"/>
                    <a:pt x="30894" y="19407"/>
                  </a:cubicBezTo>
                  <a:cubicBezTo>
                    <a:pt x="30894" y="19467"/>
                    <a:pt x="30894" y="19546"/>
                    <a:pt x="30914" y="19666"/>
                  </a:cubicBezTo>
                  <a:cubicBezTo>
                    <a:pt x="31133" y="22849"/>
                    <a:pt x="28626" y="25534"/>
                    <a:pt x="25443" y="25614"/>
                  </a:cubicBezTo>
                  <a:cubicBezTo>
                    <a:pt x="13687" y="25872"/>
                    <a:pt x="3561" y="34963"/>
                    <a:pt x="1393" y="46422"/>
                  </a:cubicBezTo>
                  <a:cubicBezTo>
                    <a:pt x="1" y="53802"/>
                    <a:pt x="2288" y="61878"/>
                    <a:pt x="7679" y="67110"/>
                  </a:cubicBezTo>
                  <a:cubicBezTo>
                    <a:pt x="11717" y="71009"/>
                    <a:pt x="17128" y="73157"/>
                    <a:pt x="22519" y="74610"/>
                  </a:cubicBezTo>
                  <a:cubicBezTo>
                    <a:pt x="30038" y="76661"/>
                    <a:pt x="37815" y="77588"/>
                    <a:pt x="45605" y="77588"/>
                  </a:cubicBezTo>
                  <a:cubicBezTo>
                    <a:pt x="49067" y="77588"/>
                    <a:pt x="52532" y="77405"/>
                    <a:pt x="55979" y="77056"/>
                  </a:cubicBezTo>
                  <a:cubicBezTo>
                    <a:pt x="66442" y="76002"/>
                    <a:pt x="77483" y="72978"/>
                    <a:pt x="84266" y="64922"/>
                  </a:cubicBezTo>
                  <a:cubicBezTo>
                    <a:pt x="87887" y="60645"/>
                    <a:pt x="89975" y="55154"/>
                    <a:pt x="90294" y="49525"/>
                  </a:cubicBezTo>
                  <a:cubicBezTo>
                    <a:pt x="90393" y="48013"/>
                    <a:pt x="90333" y="46481"/>
                    <a:pt x="90174" y="44969"/>
                  </a:cubicBezTo>
                  <a:cubicBezTo>
                    <a:pt x="89359" y="37888"/>
                    <a:pt x="85738" y="31204"/>
                    <a:pt x="80367" y="26509"/>
                  </a:cubicBezTo>
                  <a:cubicBezTo>
                    <a:pt x="78457" y="24818"/>
                    <a:pt x="76289" y="23326"/>
                    <a:pt x="75056" y="21078"/>
                  </a:cubicBezTo>
                  <a:cubicBezTo>
                    <a:pt x="72967" y="17358"/>
                    <a:pt x="73106" y="13042"/>
                    <a:pt x="70520" y="9341"/>
                  </a:cubicBezTo>
                  <a:cubicBezTo>
                    <a:pt x="67914" y="5641"/>
                    <a:pt x="64135" y="2757"/>
                    <a:pt x="59858" y="1285"/>
                  </a:cubicBezTo>
                  <a:cubicBezTo>
                    <a:pt x="57365" y="420"/>
                    <a:pt x="54675" y="1"/>
                    <a:pt x="51973" y="1"/>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5386700" y="2160075"/>
              <a:ext cx="226300" cy="202850"/>
            </a:xfrm>
            <a:custGeom>
              <a:rect b="b" l="l" r="r" t="t"/>
              <a:pathLst>
                <a:path extrusionOk="0" h="8114" w="9052">
                  <a:moveTo>
                    <a:pt x="4514" y="0"/>
                  </a:moveTo>
                  <a:cubicBezTo>
                    <a:pt x="4133" y="0"/>
                    <a:pt x="3746" y="54"/>
                    <a:pt x="3362" y="168"/>
                  </a:cubicBezTo>
                  <a:cubicBezTo>
                    <a:pt x="1234" y="805"/>
                    <a:pt x="0" y="3072"/>
                    <a:pt x="637" y="5201"/>
                  </a:cubicBezTo>
                  <a:cubicBezTo>
                    <a:pt x="1160" y="6966"/>
                    <a:pt x="2784" y="8114"/>
                    <a:pt x="4528" y="8114"/>
                  </a:cubicBezTo>
                  <a:cubicBezTo>
                    <a:pt x="4906" y="8114"/>
                    <a:pt x="5290" y="8060"/>
                    <a:pt x="5670" y="7946"/>
                  </a:cubicBezTo>
                  <a:cubicBezTo>
                    <a:pt x="7818" y="7310"/>
                    <a:pt x="9052" y="5042"/>
                    <a:pt x="8415" y="2893"/>
                  </a:cubicBezTo>
                  <a:cubicBezTo>
                    <a:pt x="7892" y="1145"/>
                    <a:pt x="6268" y="0"/>
                    <a:pt x="4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5298175" y="2073575"/>
              <a:ext cx="74125" cy="70500"/>
            </a:xfrm>
            <a:custGeom>
              <a:rect b="b" l="l" r="r" t="t"/>
              <a:pathLst>
                <a:path extrusionOk="0" h="2820" w="2965">
                  <a:moveTo>
                    <a:pt x="1469" y="0"/>
                  </a:moveTo>
                  <a:cubicBezTo>
                    <a:pt x="752" y="0"/>
                    <a:pt x="135" y="553"/>
                    <a:pt x="60" y="1281"/>
                  </a:cubicBezTo>
                  <a:cubicBezTo>
                    <a:pt x="1" y="2057"/>
                    <a:pt x="558" y="2753"/>
                    <a:pt x="1333" y="2812"/>
                  </a:cubicBezTo>
                  <a:cubicBezTo>
                    <a:pt x="1381" y="2817"/>
                    <a:pt x="1429" y="2820"/>
                    <a:pt x="1477" y="2820"/>
                  </a:cubicBezTo>
                  <a:cubicBezTo>
                    <a:pt x="2193" y="2820"/>
                    <a:pt x="2810" y="2268"/>
                    <a:pt x="2885" y="1559"/>
                  </a:cubicBezTo>
                  <a:cubicBezTo>
                    <a:pt x="2965" y="764"/>
                    <a:pt x="2388" y="87"/>
                    <a:pt x="1612" y="8"/>
                  </a:cubicBezTo>
                  <a:cubicBezTo>
                    <a:pt x="1564" y="3"/>
                    <a:pt x="1516" y="0"/>
                    <a:pt x="1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3777375" y="1915100"/>
              <a:ext cx="136800" cy="136800"/>
            </a:xfrm>
            <a:custGeom>
              <a:rect b="b" l="l" r="r" t="t"/>
              <a:pathLst>
                <a:path extrusionOk="0" h="5472" w="5472">
                  <a:moveTo>
                    <a:pt x="2746" y="1"/>
                  </a:moveTo>
                  <a:cubicBezTo>
                    <a:pt x="1234" y="1"/>
                    <a:pt x="1" y="1234"/>
                    <a:pt x="1" y="2746"/>
                  </a:cubicBezTo>
                  <a:cubicBezTo>
                    <a:pt x="1" y="4258"/>
                    <a:pt x="1234" y="5471"/>
                    <a:pt x="2746" y="5471"/>
                  </a:cubicBezTo>
                  <a:cubicBezTo>
                    <a:pt x="4258" y="5471"/>
                    <a:pt x="5471" y="4258"/>
                    <a:pt x="5471" y="2746"/>
                  </a:cubicBezTo>
                  <a:cubicBezTo>
                    <a:pt x="5471" y="1234"/>
                    <a:pt x="4258" y="1"/>
                    <a:pt x="27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3147275" y="2162275"/>
              <a:ext cx="1343775" cy="1343775"/>
            </a:xfrm>
            <a:custGeom>
              <a:rect b="b" l="l" r="r" t="t"/>
              <a:pathLst>
                <a:path extrusionOk="0" h="53751" w="53751">
                  <a:moveTo>
                    <a:pt x="26876" y="12274"/>
                  </a:moveTo>
                  <a:cubicBezTo>
                    <a:pt x="34932" y="12274"/>
                    <a:pt x="41457" y="18799"/>
                    <a:pt x="41457" y="26856"/>
                  </a:cubicBezTo>
                  <a:cubicBezTo>
                    <a:pt x="41457" y="34912"/>
                    <a:pt x="34932" y="41417"/>
                    <a:pt x="26876" y="41417"/>
                  </a:cubicBezTo>
                  <a:cubicBezTo>
                    <a:pt x="18819" y="41417"/>
                    <a:pt x="12294" y="34912"/>
                    <a:pt x="12294" y="26856"/>
                  </a:cubicBezTo>
                  <a:cubicBezTo>
                    <a:pt x="12294" y="18799"/>
                    <a:pt x="18819" y="12274"/>
                    <a:pt x="26876" y="12274"/>
                  </a:cubicBezTo>
                  <a:close/>
                  <a:moveTo>
                    <a:pt x="24150" y="0"/>
                  </a:moveTo>
                  <a:cubicBezTo>
                    <a:pt x="23096" y="0"/>
                    <a:pt x="22241" y="836"/>
                    <a:pt x="22241" y="1890"/>
                  </a:cubicBezTo>
                  <a:lnTo>
                    <a:pt x="22241" y="7719"/>
                  </a:lnTo>
                  <a:cubicBezTo>
                    <a:pt x="20232" y="8216"/>
                    <a:pt x="18342" y="9012"/>
                    <a:pt x="16611" y="10066"/>
                  </a:cubicBezTo>
                  <a:lnTo>
                    <a:pt x="12473" y="5929"/>
                  </a:lnTo>
                  <a:cubicBezTo>
                    <a:pt x="12105" y="5561"/>
                    <a:pt x="11623" y="5377"/>
                    <a:pt x="11138" y="5377"/>
                  </a:cubicBezTo>
                  <a:cubicBezTo>
                    <a:pt x="10653" y="5377"/>
                    <a:pt x="10166" y="5561"/>
                    <a:pt x="9788" y="5929"/>
                  </a:cubicBezTo>
                  <a:lnTo>
                    <a:pt x="5929" y="9788"/>
                  </a:lnTo>
                  <a:cubicBezTo>
                    <a:pt x="5193" y="10524"/>
                    <a:pt x="5193" y="11717"/>
                    <a:pt x="5929" y="12473"/>
                  </a:cubicBezTo>
                  <a:lnTo>
                    <a:pt x="10066" y="16591"/>
                  </a:lnTo>
                  <a:cubicBezTo>
                    <a:pt x="9012" y="18322"/>
                    <a:pt x="8236" y="20212"/>
                    <a:pt x="7739" y="22241"/>
                  </a:cubicBezTo>
                  <a:lnTo>
                    <a:pt x="1891" y="22241"/>
                  </a:lnTo>
                  <a:cubicBezTo>
                    <a:pt x="836" y="22241"/>
                    <a:pt x="1" y="23096"/>
                    <a:pt x="1" y="24130"/>
                  </a:cubicBezTo>
                  <a:lnTo>
                    <a:pt x="1" y="29601"/>
                  </a:lnTo>
                  <a:cubicBezTo>
                    <a:pt x="1" y="30655"/>
                    <a:pt x="836" y="31491"/>
                    <a:pt x="1891" y="31491"/>
                  </a:cubicBezTo>
                  <a:lnTo>
                    <a:pt x="7739" y="31491"/>
                  </a:lnTo>
                  <a:cubicBezTo>
                    <a:pt x="8236" y="33520"/>
                    <a:pt x="9032" y="35410"/>
                    <a:pt x="10066" y="37140"/>
                  </a:cubicBezTo>
                  <a:lnTo>
                    <a:pt x="5929" y="41278"/>
                  </a:lnTo>
                  <a:cubicBezTo>
                    <a:pt x="5193" y="42014"/>
                    <a:pt x="5193" y="43207"/>
                    <a:pt x="5929" y="43963"/>
                  </a:cubicBezTo>
                  <a:lnTo>
                    <a:pt x="9788" y="47803"/>
                  </a:lnTo>
                  <a:cubicBezTo>
                    <a:pt x="10166" y="48181"/>
                    <a:pt x="10653" y="48370"/>
                    <a:pt x="11138" y="48370"/>
                  </a:cubicBezTo>
                  <a:cubicBezTo>
                    <a:pt x="11623" y="48370"/>
                    <a:pt x="12105" y="48181"/>
                    <a:pt x="12473" y="47803"/>
                  </a:cubicBezTo>
                  <a:lnTo>
                    <a:pt x="16611" y="43685"/>
                  </a:lnTo>
                  <a:cubicBezTo>
                    <a:pt x="18322" y="44719"/>
                    <a:pt x="20212" y="45515"/>
                    <a:pt x="22241" y="46012"/>
                  </a:cubicBezTo>
                  <a:lnTo>
                    <a:pt x="22241" y="51861"/>
                  </a:lnTo>
                  <a:cubicBezTo>
                    <a:pt x="22241" y="52915"/>
                    <a:pt x="23096" y="53751"/>
                    <a:pt x="24150" y="53751"/>
                  </a:cubicBezTo>
                  <a:lnTo>
                    <a:pt x="29621" y="53751"/>
                  </a:lnTo>
                  <a:cubicBezTo>
                    <a:pt x="30655" y="53751"/>
                    <a:pt x="31511" y="52915"/>
                    <a:pt x="31511" y="51861"/>
                  </a:cubicBezTo>
                  <a:lnTo>
                    <a:pt x="31511" y="46012"/>
                  </a:lnTo>
                  <a:cubicBezTo>
                    <a:pt x="33520" y="45515"/>
                    <a:pt x="35410" y="44719"/>
                    <a:pt x="37140" y="43685"/>
                  </a:cubicBezTo>
                  <a:lnTo>
                    <a:pt x="41278" y="47803"/>
                  </a:lnTo>
                  <a:cubicBezTo>
                    <a:pt x="41646" y="48181"/>
                    <a:pt x="42128" y="48370"/>
                    <a:pt x="42613" y="48370"/>
                  </a:cubicBezTo>
                  <a:cubicBezTo>
                    <a:pt x="43098" y="48370"/>
                    <a:pt x="43586" y="48181"/>
                    <a:pt x="43964" y="47803"/>
                  </a:cubicBezTo>
                  <a:lnTo>
                    <a:pt x="47823" y="43963"/>
                  </a:lnTo>
                  <a:cubicBezTo>
                    <a:pt x="48559" y="43207"/>
                    <a:pt x="48559" y="42014"/>
                    <a:pt x="47823" y="41278"/>
                  </a:cubicBezTo>
                  <a:lnTo>
                    <a:pt x="43685" y="37120"/>
                  </a:lnTo>
                  <a:cubicBezTo>
                    <a:pt x="44739" y="35410"/>
                    <a:pt x="45535" y="33520"/>
                    <a:pt x="46032" y="31471"/>
                  </a:cubicBezTo>
                  <a:lnTo>
                    <a:pt x="51861" y="31471"/>
                  </a:lnTo>
                  <a:cubicBezTo>
                    <a:pt x="52915" y="31471"/>
                    <a:pt x="53751" y="30635"/>
                    <a:pt x="53751" y="29581"/>
                  </a:cubicBezTo>
                  <a:lnTo>
                    <a:pt x="53751" y="24110"/>
                  </a:lnTo>
                  <a:cubicBezTo>
                    <a:pt x="53751" y="23096"/>
                    <a:pt x="52915" y="22221"/>
                    <a:pt x="51861" y="22221"/>
                  </a:cubicBezTo>
                  <a:lnTo>
                    <a:pt x="46032" y="22221"/>
                  </a:lnTo>
                  <a:cubicBezTo>
                    <a:pt x="45535" y="20212"/>
                    <a:pt x="44739" y="18322"/>
                    <a:pt x="43685" y="16571"/>
                  </a:cubicBezTo>
                  <a:lnTo>
                    <a:pt x="47823" y="12453"/>
                  </a:lnTo>
                  <a:cubicBezTo>
                    <a:pt x="48559" y="11697"/>
                    <a:pt x="48559" y="10504"/>
                    <a:pt x="47823" y="9768"/>
                  </a:cubicBezTo>
                  <a:lnTo>
                    <a:pt x="43964" y="5909"/>
                  </a:lnTo>
                  <a:cubicBezTo>
                    <a:pt x="43586" y="5531"/>
                    <a:pt x="43098" y="5342"/>
                    <a:pt x="42613" y="5342"/>
                  </a:cubicBezTo>
                  <a:cubicBezTo>
                    <a:pt x="42128" y="5342"/>
                    <a:pt x="41646" y="5531"/>
                    <a:pt x="41278" y="5909"/>
                  </a:cubicBezTo>
                  <a:lnTo>
                    <a:pt x="37140" y="10026"/>
                  </a:lnTo>
                  <a:cubicBezTo>
                    <a:pt x="35430" y="8992"/>
                    <a:pt x="33540" y="8196"/>
                    <a:pt x="31511" y="7699"/>
                  </a:cubicBezTo>
                  <a:lnTo>
                    <a:pt x="31511" y="1890"/>
                  </a:lnTo>
                  <a:cubicBezTo>
                    <a:pt x="31511" y="836"/>
                    <a:pt x="30655" y="0"/>
                    <a:pt x="29621"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3457100" y="2605375"/>
              <a:ext cx="275550" cy="565000"/>
            </a:xfrm>
            <a:custGeom>
              <a:rect b="b" l="l" r="r" t="t"/>
              <a:pathLst>
                <a:path extrusionOk="0" h="22600" w="11022">
                  <a:moveTo>
                    <a:pt x="9072" y="1"/>
                  </a:moveTo>
                  <a:cubicBezTo>
                    <a:pt x="4735" y="1"/>
                    <a:pt x="916" y="3422"/>
                    <a:pt x="61" y="7978"/>
                  </a:cubicBezTo>
                  <a:cubicBezTo>
                    <a:pt x="41" y="8356"/>
                    <a:pt x="1" y="8754"/>
                    <a:pt x="1" y="9132"/>
                  </a:cubicBezTo>
                  <a:cubicBezTo>
                    <a:pt x="1" y="15239"/>
                    <a:pt x="3820" y="20471"/>
                    <a:pt x="9151" y="22599"/>
                  </a:cubicBezTo>
                  <a:lnTo>
                    <a:pt x="9151" y="2567"/>
                  </a:lnTo>
                  <a:cubicBezTo>
                    <a:pt x="9171" y="1374"/>
                    <a:pt x="9927" y="339"/>
                    <a:pt x="11021"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3906175" y="2605875"/>
              <a:ext cx="387950" cy="564000"/>
            </a:xfrm>
            <a:custGeom>
              <a:rect b="b" l="l" r="r" t="t"/>
              <a:pathLst>
                <a:path extrusionOk="0" h="22560" w="15518">
                  <a:moveTo>
                    <a:pt x="1" y="1"/>
                  </a:moveTo>
                  <a:cubicBezTo>
                    <a:pt x="1055" y="379"/>
                    <a:pt x="1791" y="1334"/>
                    <a:pt x="1791" y="2507"/>
                  </a:cubicBezTo>
                  <a:lnTo>
                    <a:pt x="1791" y="15656"/>
                  </a:lnTo>
                  <a:lnTo>
                    <a:pt x="1791" y="22559"/>
                  </a:lnTo>
                  <a:cubicBezTo>
                    <a:pt x="1791" y="22360"/>
                    <a:pt x="3781" y="22062"/>
                    <a:pt x="3999" y="22002"/>
                  </a:cubicBezTo>
                  <a:cubicBezTo>
                    <a:pt x="4420" y="21944"/>
                    <a:pt x="4855" y="21926"/>
                    <a:pt x="5298" y="21926"/>
                  </a:cubicBezTo>
                  <a:cubicBezTo>
                    <a:pt x="6047" y="21926"/>
                    <a:pt x="6817" y="21978"/>
                    <a:pt x="7577" y="21978"/>
                  </a:cubicBezTo>
                  <a:cubicBezTo>
                    <a:pt x="8685" y="21978"/>
                    <a:pt x="9773" y="21868"/>
                    <a:pt x="10743" y="21326"/>
                  </a:cubicBezTo>
                  <a:cubicBezTo>
                    <a:pt x="12315" y="20470"/>
                    <a:pt x="13429" y="18939"/>
                    <a:pt x="13806" y="17188"/>
                  </a:cubicBezTo>
                  <a:lnTo>
                    <a:pt x="15517" y="9072"/>
                  </a:lnTo>
                  <a:lnTo>
                    <a:pt x="10246" y="8177"/>
                  </a:lnTo>
                  <a:lnTo>
                    <a:pt x="9370" y="10265"/>
                  </a:lnTo>
                  <a:lnTo>
                    <a:pt x="9012" y="6864"/>
                  </a:lnTo>
                  <a:cubicBezTo>
                    <a:pt x="8575" y="2965"/>
                    <a:pt x="5591" y="1"/>
                    <a:pt x="2050"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4064325" y="2915100"/>
              <a:ext cx="58225" cy="123475"/>
            </a:xfrm>
            <a:custGeom>
              <a:rect b="b" l="l" r="r" t="t"/>
              <a:pathLst>
                <a:path extrusionOk="0" h="4939" w="2329">
                  <a:moveTo>
                    <a:pt x="2136" y="0"/>
                  </a:moveTo>
                  <a:cubicBezTo>
                    <a:pt x="2078" y="0"/>
                    <a:pt x="2024" y="42"/>
                    <a:pt x="2010" y="85"/>
                  </a:cubicBezTo>
                  <a:lnTo>
                    <a:pt x="41" y="4740"/>
                  </a:lnTo>
                  <a:cubicBezTo>
                    <a:pt x="1" y="4819"/>
                    <a:pt x="41" y="4919"/>
                    <a:pt x="120" y="4938"/>
                  </a:cubicBezTo>
                  <a:lnTo>
                    <a:pt x="160" y="4938"/>
                  </a:lnTo>
                  <a:cubicBezTo>
                    <a:pt x="220" y="4938"/>
                    <a:pt x="259" y="4919"/>
                    <a:pt x="319" y="4859"/>
                  </a:cubicBezTo>
                  <a:lnTo>
                    <a:pt x="2269" y="224"/>
                  </a:lnTo>
                  <a:cubicBezTo>
                    <a:pt x="2328" y="144"/>
                    <a:pt x="2269" y="45"/>
                    <a:pt x="2209" y="25"/>
                  </a:cubicBezTo>
                  <a:cubicBezTo>
                    <a:pt x="2186" y="7"/>
                    <a:pt x="2161" y="0"/>
                    <a:pt x="2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3685375" y="2605375"/>
              <a:ext cx="265100" cy="591350"/>
            </a:xfrm>
            <a:custGeom>
              <a:rect b="b" l="l" r="r" t="t"/>
              <a:pathLst>
                <a:path extrusionOk="0" h="23654" w="10604">
                  <a:moveTo>
                    <a:pt x="1871" y="1"/>
                  </a:moveTo>
                  <a:cubicBezTo>
                    <a:pt x="796" y="339"/>
                    <a:pt x="1" y="1354"/>
                    <a:pt x="1" y="2547"/>
                  </a:cubicBezTo>
                  <a:lnTo>
                    <a:pt x="1" y="22619"/>
                  </a:lnTo>
                  <a:cubicBezTo>
                    <a:pt x="1652" y="23275"/>
                    <a:pt x="3442" y="23653"/>
                    <a:pt x="5332" y="23653"/>
                  </a:cubicBezTo>
                  <a:cubicBezTo>
                    <a:pt x="7162" y="23653"/>
                    <a:pt x="8932" y="23295"/>
                    <a:pt x="10584" y="22679"/>
                  </a:cubicBezTo>
                  <a:lnTo>
                    <a:pt x="10584" y="2567"/>
                  </a:lnTo>
                  <a:cubicBezTo>
                    <a:pt x="10603" y="1374"/>
                    <a:pt x="9847" y="399"/>
                    <a:pt x="8813" y="21"/>
                  </a:cubicBezTo>
                  <a:lnTo>
                    <a:pt x="1871" y="1"/>
                  </a:ln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3576950" y="2818250"/>
              <a:ext cx="30875" cy="269550"/>
            </a:xfrm>
            <a:custGeom>
              <a:rect b="b" l="l" r="r" t="t"/>
              <a:pathLst>
                <a:path extrusionOk="0" h="10782" w="1235">
                  <a:moveTo>
                    <a:pt x="1095" y="0"/>
                  </a:moveTo>
                  <a:cubicBezTo>
                    <a:pt x="996" y="0"/>
                    <a:pt x="916" y="80"/>
                    <a:pt x="916" y="159"/>
                  </a:cubicBezTo>
                  <a:lnTo>
                    <a:pt x="21" y="10603"/>
                  </a:lnTo>
                  <a:cubicBezTo>
                    <a:pt x="1" y="10702"/>
                    <a:pt x="61" y="10782"/>
                    <a:pt x="160" y="10782"/>
                  </a:cubicBezTo>
                  <a:cubicBezTo>
                    <a:pt x="240" y="10782"/>
                    <a:pt x="319" y="10702"/>
                    <a:pt x="339" y="10623"/>
                  </a:cubicBezTo>
                  <a:lnTo>
                    <a:pt x="1234" y="179"/>
                  </a:lnTo>
                  <a:cubicBezTo>
                    <a:pt x="1234" y="80"/>
                    <a:pt x="1155" y="0"/>
                    <a:pt x="1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3551600" y="2842975"/>
              <a:ext cx="47275" cy="86675"/>
            </a:xfrm>
            <a:custGeom>
              <a:rect b="b" l="l" r="r" t="t"/>
              <a:pathLst>
                <a:path extrusionOk="0" h="3467" w="1891">
                  <a:moveTo>
                    <a:pt x="200" y="1"/>
                  </a:moveTo>
                  <a:cubicBezTo>
                    <a:pt x="178" y="1"/>
                    <a:pt x="157" y="8"/>
                    <a:pt x="140" y="26"/>
                  </a:cubicBezTo>
                  <a:cubicBezTo>
                    <a:pt x="60" y="45"/>
                    <a:pt x="0" y="145"/>
                    <a:pt x="60" y="205"/>
                  </a:cubicBezTo>
                  <a:lnTo>
                    <a:pt x="1572" y="3368"/>
                  </a:lnTo>
                  <a:cubicBezTo>
                    <a:pt x="1592" y="3447"/>
                    <a:pt x="1671" y="3467"/>
                    <a:pt x="1731" y="3467"/>
                  </a:cubicBezTo>
                  <a:cubicBezTo>
                    <a:pt x="1751" y="3467"/>
                    <a:pt x="1771" y="3467"/>
                    <a:pt x="1771" y="3447"/>
                  </a:cubicBezTo>
                  <a:cubicBezTo>
                    <a:pt x="1850" y="3427"/>
                    <a:pt x="1890" y="3328"/>
                    <a:pt x="1850" y="3248"/>
                  </a:cubicBezTo>
                  <a:lnTo>
                    <a:pt x="339" y="85"/>
                  </a:lnTo>
                  <a:cubicBezTo>
                    <a:pt x="311" y="43"/>
                    <a:pt x="253" y="1"/>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4148875" y="2534075"/>
              <a:ext cx="211800" cy="294625"/>
            </a:xfrm>
            <a:custGeom>
              <a:rect b="b" l="l" r="r" t="t"/>
              <a:pathLst>
                <a:path extrusionOk="0" h="11785" w="8472">
                  <a:moveTo>
                    <a:pt x="4275" y="1"/>
                  </a:moveTo>
                  <a:cubicBezTo>
                    <a:pt x="3907" y="1"/>
                    <a:pt x="3533" y="289"/>
                    <a:pt x="3442" y="744"/>
                  </a:cubicBezTo>
                  <a:lnTo>
                    <a:pt x="2308" y="6115"/>
                  </a:lnTo>
                  <a:cubicBezTo>
                    <a:pt x="2308" y="5877"/>
                    <a:pt x="2149" y="5419"/>
                    <a:pt x="2129" y="5260"/>
                  </a:cubicBezTo>
                  <a:cubicBezTo>
                    <a:pt x="2050" y="4942"/>
                    <a:pt x="1950" y="4623"/>
                    <a:pt x="1811" y="4325"/>
                  </a:cubicBezTo>
                  <a:cubicBezTo>
                    <a:pt x="1588" y="3927"/>
                    <a:pt x="1199" y="3630"/>
                    <a:pt x="757" y="3630"/>
                  </a:cubicBezTo>
                  <a:cubicBezTo>
                    <a:pt x="647" y="3630"/>
                    <a:pt x="533" y="3649"/>
                    <a:pt x="418" y="3688"/>
                  </a:cubicBezTo>
                  <a:cubicBezTo>
                    <a:pt x="319" y="3728"/>
                    <a:pt x="219" y="3788"/>
                    <a:pt x="160" y="3867"/>
                  </a:cubicBezTo>
                  <a:cubicBezTo>
                    <a:pt x="120" y="3947"/>
                    <a:pt x="140" y="4046"/>
                    <a:pt x="160" y="4146"/>
                  </a:cubicBezTo>
                  <a:cubicBezTo>
                    <a:pt x="319" y="5021"/>
                    <a:pt x="597" y="5877"/>
                    <a:pt x="717" y="6772"/>
                  </a:cubicBezTo>
                  <a:cubicBezTo>
                    <a:pt x="717" y="6772"/>
                    <a:pt x="1" y="7965"/>
                    <a:pt x="438" y="9358"/>
                  </a:cubicBezTo>
                  <a:cubicBezTo>
                    <a:pt x="617" y="9895"/>
                    <a:pt x="637" y="10333"/>
                    <a:pt x="637" y="10691"/>
                  </a:cubicBezTo>
                  <a:lnTo>
                    <a:pt x="5849" y="11785"/>
                  </a:lnTo>
                  <a:lnTo>
                    <a:pt x="6486" y="8801"/>
                  </a:lnTo>
                  <a:cubicBezTo>
                    <a:pt x="6486" y="8801"/>
                    <a:pt x="8471" y="741"/>
                    <a:pt x="5086" y="741"/>
                  </a:cubicBezTo>
                  <a:cubicBezTo>
                    <a:pt x="5049" y="741"/>
                    <a:pt x="5012" y="742"/>
                    <a:pt x="4974" y="744"/>
                  </a:cubicBezTo>
                  <a:cubicBezTo>
                    <a:pt x="4974" y="744"/>
                    <a:pt x="4974" y="764"/>
                    <a:pt x="4934" y="784"/>
                  </a:cubicBezTo>
                  <a:cubicBezTo>
                    <a:pt x="4934" y="645"/>
                    <a:pt x="4894" y="506"/>
                    <a:pt x="4835" y="386"/>
                  </a:cubicBezTo>
                  <a:cubicBezTo>
                    <a:pt x="4735" y="207"/>
                    <a:pt x="4596" y="68"/>
                    <a:pt x="4377" y="8"/>
                  </a:cubicBezTo>
                  <a:cubicBezTo>
                    <a:pt x="4343" y="3"/>
                    <a:pt x="4309" y="1"/>
                    <a:pt x="4275"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4205075" y="2679225"/>
              <a:ext cx="44775" cy="53500"/>
            </a:xfrm>
            <a:custGeom>
              <a:rect b="b" l="l" r="r" t="t"/>
              <a:pathLst>
                <a:path extrusionOk="0" h="2140" w="1791">
                  <a:moveTo>
                    <a:pt x="163" y="0"/>
                  </a:moveTo>
                  <a:cubicBezTo>
                    <a:pt x="107" y="0"/>
                    <a:pt x="40" y="65"/>
                    <a:pt x="40" y="130"/>
                  </a:cubicBezTo>
                  <a:cubicBezTo>
                    <a:pt x="0" y="210"/>
                    <a:pt x="80" y="309"/>
                    <a:pt x="160" y="309"/>
                  </a:cubicBezTo>
                  <a:cubicBezTo>
                    <a:pt x="239" y="329"/>
                    <a:pt x="1492" y="528"/>
                    <a:pt x="1473" y="2000"/>
                  </a:cubicBezTo>
                  <a:cubicBezTo>
                    <a:pt x="1473" y="2060"/>
                    <a:pt x="1532" y="2139"/>
                    <a:pt x="1632" y="2139"/>
                  </a:cubicBezTo>
                  <a:cubicBezTo>
                    <a:pt x="1691" y="2139"/>
                    <a:pt x="1771" y="2060"/>
                    <a:pt x="1791" y="2000"/>
                  </a:cubicBezTo>
                  <a:cubicBezTo>
                    <a:pt x="1791" y="250"/>
                    <a:pt x="239" y="11"/>
                    <a:pt x="199" y="11"/>
                  </a:cubicBezTo>
                  <a:cubicBezTo>
                    <a:pt x="188" y="4"/>
                    <a:pt x="176" y="0"/>
                    <a:pt x="163"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4251825" y="2550075"/>
              <a:ext cx="23900" cy="105575"/>
            </a:xfrm>
            <a:custGeom>
              <a:rect b="b" l="l" r="r" t="t"/>
              <a:pathLst>
                <a:path extrusionOk="0" h="4223" w="956">
                  <a:moveTo>
                    <a:pt x="832" y="1"/>
                  </a:moveTo>
                  <a:cubicBezTo>
                    <a:pt x="821" y="1"/>
                    <a:pt x="809" y="2"/>
                    <a:pt x="796" y="5"/>
                  </a:cubicBezTo>
                  <a:cubicBezTo>
                    <a:pt x="756" y="5"/>
                    <a:pt x="697" y="45"/>
                    <a:pt x="697" y="104"/>
                  </a:cubicBezTo>
                  <a:cubicBezTo>
                    <a:pt x="697" y="761"/>
                    <a:pt x="657" y="1437"/>
                    <a:pt x="577" y="2113"/>
                  </a:cubicBezTo>
                  <a:cubicBezTo>
                    <a:pt x="557" y="2432"/>
                    <a:pt x="478" y="2750"/>
                    <a:pt x="398" y="3088"/>
                  </a:cubicBezTo>
                  <a:cubicBezTo>
                    <a:pt x="319" y="3406"/>
                    <a:pt x="219" y="3725"/>
                    <a:pt x="60" y="3983"/>
                  </a:cubicBezTo>
                  <a:cubicBezTo>
                    <a:pt x="0" y="4043"/>
                    <a:pt x="20" y="4143"/>
                    <a:pt x="100" y="4202"/>
                  </a:cubicBezTo>
                  <a:cubicBezTo>
                    <a:pt x="126" y="4215"/>
                    <a:pt x="155" y="4222"/>
                    <a:pt x="183" y="4222"/>
                  </a:cubicBezTo>
                  <a:cubicBezTo>
                    <a:pt x="239" y="4222"/>
                    <a:pt x="292" y="4196"/>
                    <a:pt x="319" y="4143"/>
                  </a:cubicBezTo>
                  <a:cubicBezTo>
                    <a:pt x="518" y="3824"/>
                    <a:pt x="617" y="3506"/>
                    <a:pt x="697" y="3148"/>
                  </a:cubicBezTo>
                  <a:cubicBezTo>
                    <a:pt x="776" y="2810"/>
                    <a:pt x="816" y="2491"/>
                    <a:pt x="856" y="2133"/>
                  </a:cubicBezTo>
                  <a:cubicBezTo>
                    <a:pt x="915" y="1457"/>
                    <a:pt x="955" y="761"/>
                    <a:pt x="915" y="104"/>
                  </a:cubicBezTo>
                  <a:cubicBezTo>
                    <a:pt x="915" y="53"/>
                    <a:pt x="901" y="1"/>
                    <a:pt x="832"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4278675" y="2553475"/>
              <a:ext cx="19925" cy="106775"/>
            </a:xfrm>
            <a:custGeom>
              <a:rect b="b" l="l" r="r" t="t"/>
              <a:pathLst>
                <a:path extrusionOk="0" h="4271" w="797">
                  <a:moveTo>
                    <a:pt x="567" y="1"/>
                  </a:moveTo>
                  <a:cubicBezTo>
                    <a:pt x="558" y="1"/>
                    <a:pt x="548" y="3"/>
                    <a:pt x="538" y="8"/>
                  </a:cubicBezTo>
                  <a:cubicBezTo>
                    <a:pt x="498" y="28"/>
                    <a:pt x="438" y="88"/>
                    <a:pt x="478" y="127"/>
                  </a:cubicBezTo>
                  <a:cubicBezTo>
                    <a:pt x="538" y="426"/>
                    <a:pt x="558" y="784"/>
                    <a:pt x="558" y="1102"/>
                  </a:cubicBezTo>
                  <a:cubicBezTo>
                    <a:pt x="558" y="1420"/>
                    <a:pt x="538" y="1779"/>
                    <a:pt x="498" y="2097"/>
                  </a:cubicBezTo>
                  <a:cubicBezTo>
                    <a:pt x="438" y="2455"/>
                    <a:pt x="379" y="2773"/>
                    <a:pt x="299" y="3091"/>
                  </a:cubicBezTo>
                  <a:cubicBezTo>
                    <a:pt x="219" y="3410"/>
                    <a:pt x="120" y="3748"/>
                    <a:pt x="20" y="4066"/>
                  </a:cubicBezTo>
                  <a:cubicBezTo>
                    <a:pt x="1" y="4166"/>
                    <a:pt x="40" y="4245"/>
                    <a:pt x="120" y="4265"/>
                  </a:cubicBezTo>
                  <a:cubicBezTo>
                    <a:pt x="137" y="4269"/>
                    <a:pt x="153" y="4270"/>
                    <a:pt x="169" y="4270"/>
                  </a:cubicBezTo>
                  <a:cubicBezTo>
                    <a:pt x="245" y="4270"/>
                    <a:pt x="302" y="4232"/>
                    <a:pt x="319" y="4166"/>
                  </a:cubicBezTo>
                  <a:cubicBezTo>
                    <a:pt x="398" y="3847"/>
                    <a:pt x="498" y="3509"/>
                    <a:pt x="558" y="3171"/>
                  </a:cubicBezTo>
                  <a:cubicBezTo>
                    <a:pt x="637" y="2813"/>
                    <a:pt x="697" y="2495"/>
                    <a:pt x="737" y="2156"/>
                  </a:cubicBezTo>
                  <a:cubicBezTo>
                    <a:pt x="776" y="1798"/>
                    <a:pt x="796" y="1460"/>
                    <a:pt x="796" y="1102"/>
                  </a:cubicBezTo>
                  <a:cubicBezTo>
                    <a:pt x="776" y="764"/>
                    <a:pt x="737" y="406"/>
                    <a:pt x="637" y="68"/>
                  </a:cubicBezTo>
                  <a:cubicBezTo>
                    <a:pt x="622" y="23"/>
                    <a:pt x="596" y="1"/>
                    <a:pt x="567"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4299575" y="2573350"/>
              <a:ext cx="16925" cy="89750"/>
            </a:xfrm>
            <a:custGeom>
              <a:rect b="b" l="l" r="r" t="t"/>
              <a:pathLst>
                <a:path extrusionOk="0" h="3590" w="677">
                  <a:moveTo>
                    <a:pt x="521" y="1"/>
                  </a:moveTo>
                  <a:cubicBezTo>
                    <a:pt x="508" y="1"/>
                    <a:pt x="493" y="3"/>
                    <a:pt x="477" y="9"/>
                  </a:cubicBezTo>
                  <a:cubicBezTo>
                    <a:pt x="418" y="9"/>
                    <a:pt x="398" y="68"/>
                    <a:pt x="398" y="108"/>
                  </a:cubicBezTo>
                  <a:cubicBezTo>
                    <a:pt x="418" y="685"/>
                    <a:pt x="458" y="1262"/>
                    <a:pt x="418" y="1799"/>
                  </a:cubicBezTo>
                  <a:cubicBezTo>
                    <a:pt x="398" y="2078"/>
                    <a:pt x="378" y="2356"/>
                    <a:pt x="318" y="2615"/>
                  </a:cubicBezTo>
                  <a:cubicBezTo>
                    <a:pt x="279" y="2873"/>
                    <a:pt x="199" y="3152"/>
                    <a:pt x="60" y="3351"/>
                  </a:cubicBezTo>
                  <a:cubicBezTo>
                    <a:pt x="0" y="3410"/>
                    <a:pt x="40" y="3510"/>
                    <a:pt x="100" y="3570"/>
                  </a:cubicBezTo>
                  <a:cubicBezTo>
                    <a:pt x="126" y="3583"/>
                    <a:pt x="155" y="3589"/>
                    <a:pt x="183" y="3589"/>
                  </a:cubicBezTo>
                  <a:cubicBezTo>
                    <a:pt x="239" y="3589"/>
                    <a:pt x="292" y="3563"/>
                    <a:pt x="318" y="3510"/>
                  </a:cubicBezTo>
                  <a:cubicBezTo>
                    <a:pt x="537" y="3212"/>
                    <a:pt x="577" y="2953"/>
                    <a:pt x="637" y="2635"/>
                  </a:cubicBezTo>
                  <a:cubicBezTo>
                    <a:pt x="657" y="2336"/>
                    <a:pt x="676" y="2078"/>
                    <a:pt x="676" y="1779"/>
                  </a:cubicBezTo>
                  <a:cubicBezTo>
                    <a:pt x="676" y="1202"/>
                    <a:pt x="657" y="625"/>
                    <a:pt x="577" y="49"/>
                  </a:cubicBezTo>
                  <a:cubicBezTo>
                    <a:pt x="577" y="19"/>
                    <a:pt x="556" y="1"/>
                    <a:pt x="52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4137925" y="2799350"/>
              <a:ext cx="168125" cy="75100"/>
            </a:xfrm>
            <a:custGeom>
              <a:rect b="b" l="l" r="r" t="t"/>
              <a:pathLst>
                <a:path extrusionOk="0" h="3004" w="6725">
                  <a:moveTo>
                    <a:pt x="677" y="0"/>
                  </a:moveTo>
                  <a:lnTo>
                    <a:pt x="1" y="1870"/>
                  </a:lnTo>
                  <a:lnTo>
                    <a:pt x="6466" y="3004"/>
                  </a:lnTo>
                  <a:lnTo>
                    <a:pt x="6725" y="1233"/>
                  </a:lnTo>
                  <a:lnTo>
                    <a:pt x="6307" y="1174"/>
                  </a:lnTo>
                  <a:lnTo>
                    <a:pt x="1075" y="80"/>
                  </a:lnTo>
                  <a:lnTo>
                    <a:pt x="6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3487950" y="2137100"/>
              <a:ext cx="659950" cy="512900"/>
            </a:xfrm>
            <a:custGeom>
              <a:rect b="b" l="l" r="r" t="t"/>
              <a:pathLst>
                <a:path extrusionOk="0" h="20516" w="26398">
                  <a:moveTo>
                    <a:pt x="14165" y="0"/>
                  </a:moveTo>
                  <a:cubicBezTo>
                    <a:pt x="13584" y="0"/>
                    <a:pt x="12995" y="75"/>
                    <a:pt x="12413" y="232"/>
                  </a:cubicBezTo>
                  <a:cubicBezTo>
                    <a:pt x="9787" y="928"/>
                    <a:pt x="7957" y="2997"/>
                    <a:pt x="7400" y="5444"/>
                  </a:cubicBezTo>
                  <a:cubicBezTo>
                    <a:pt x="4257" y="5722"/>
                    <a:pt x="1492" y="8030"/>
                    <a:pt x="816" y="11292"/>
                  </a:cubicBezTo>
                  <a:cubicBezTo>
                    <a:pt x="0" y="15290"/>
                    <a:pt x="2566" y="19189"/>
                    <a:pt x="6545" y="20025"/>
                  </a:cubicBezTo>
                  <a:cubicBezTo>
                    <a:pt x="7028" y="20122"/>
                    <a:pt x="7521" y="20180"/>
                    <a:pt x="8017" y="20180"/>
                  </a:cubicBezTo>
                  <a:cubicBezTo>
                    <a:pt x="8236" y="20180"/>
                    <a:pt x="8454" y="20169"/>
                    <a:pt x="8673" y="20144"/>
                  </a:cubicBezTo>
                  <a:cubicBezTo>
                    <a:pt x="10981" y="19945"/>
                    <a:pt x="13030" y="18632"/>
                    <a:pt x="14243" y="16763"/>
                  </a:cubicBezTo>
                  <a:cubicBezTo>
                    <a:pt x="15099" y="18772"/>
                    <a:pt x="17028" y="20323"/>
                    <a:pt x="19316" y="20482"/>
                  </a:cubicBezTo>
                  <a:cubicBezTo>
                    <a:pt x="19523" y="20504"/>
                    <a:pt x="19733" y="20515"/>
                    <a:pt x="19943" y="20515"/>
                  </a:cubicBezTo>
                  <a:cubicBezTo>
                    <a:pt x="20319" y="20515"/>
                    <a:pt x="20697" y="20479"/>
                    <a:pt x="21067" y="20403"/>
                  </a:cubicBezTo>
                  <a:cubicBezTo>
                    <a:pt x="24309" y="19746"/>
                    <a:pt x="26398" y="16544"/>
                    <a:pt x="25741" y="13281"/>
                  </a:cubicBezTo>
                  <a:cubicBezTo>
                    <a:pt x="25363" y="11511"/>
                    <a:pt x="24269" y="10118"/>
                    <a:pt x="22817" y="9283"/>
                  </a:cubicBezTo>
                  <a:cubicBezTo>
                    <a:pt x="22897" y="8507"/>
                    <a:pt x="22817" y="7691"/>
                    <a:pt x="22618" y="6896"/>
                  </a:cubicBezTo>
                  <a:cubicBezTo>
                    <a:pt x="22360" y="5822"/>
                    <a:pt x="21822" y="4867"/>
                    <a:pt x="21126" y="4071"/>
                  </a:cubicBezTo>
                  <a:cubicBezTo>
                    <a:pt x="21186" y="3892"/>
                    <a:pt x="21206" y="3673"/>
                    <a:pt x="21226" y="3494"/>
                  </a:cubicBezTo>
                  <a:cubicBezTo>
                    <a:pt x="21305" y="2798"/>
                    <a:pt x="20808" y="2161"/>
                    <a:pt x="20112" y="2082"/>
                  </a:cubicBezTo>
                  <a:lnTo>
                    <a:pt x="19018" y="1962"/>
                  </a:lnTo>
                  <a:cubicBezTo>
                    <a:pt x="18878" y="1823"/>
                    <a:pt x="18719" y="1684"/>
                    <a:pt x="18580" y="1564"/>
                  </a:cubicBezTo>
                  <a:cubicBezTo>
                    <a:pt x="17924" y="888"/>
                    <a:pt x="17088" y="391"/>
                    <a:pt x="16133" y="192"/>
                  </a:cubicBezTo>
                  <a:cubicBezTo>
                    <a:pt x="15914" y="152"/>
                    <a:pt x="15696" y="132"/>
                    <a:pt x="15497" y="132"/>
                  </a:cubicBezTo>
                  <a:cubicBezTo>
                    <a:pt x="15062" y="45"/>
                    <a:pt x="14616" y="0"/>
                    <a:pt x="14165"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3695325" y="2270200"/>
              <a:ext cx="332225" cy="413100"/>
            </a:xfrm>
            <a:custGeom>
              <a:rect b="b" l="l" r="r" t="t"/>
              <a:pathLst>
                <a:path extrusionOk="0" h="16524" w="13289">
                  <a:moveTo>
                    <a:pt x="12413" y="0"/>
                  </a:moveTo>
                  <a:cubicBezTo>
                    <a:pt x="11451" y="2015"/>
                    <a:pt x="9412" y="3401"/>
                    <a:pt x="7098" y="3401"/>
                  </a:cubicBezTo>
                  <a:cubicBezTo>
                    <a:pt x="6876" y="3401"/>
                    <a:pt x="6652" y="3388"/>
                    <a:pt x="6426" y="3362"/>
                  </a:cubicBezTo>
                  <a:lnTo>
                    <a:pt x="2746" y="2964"/>
                  </a:lnTo>
                  <a:lnTo>
                    <a:pt x="2686" y="3263"/>
                  </a:lnTo>
                  <a:lnTo>
                    <a:pt x="2368" y="3203"/>
                  </a:lnTo>
                  <a:cubicBezTo>
                    <a:pt x="2258" y="3184"/>
                    <a:pt x="2149" y="3174"/>
                    <a:pt x="2041" y="3174"/>
                  </a:cubicBezTo>
                  <a:cubicBezTo>
                    <a:pt x="1151" y="3174"/>
                    <a:pt x="357" y="3810"/>
                    <a:pt x="179" y="4715"/>
                  </a:cubicBezTo>
                  <a:cubicBezTo>
                    <a:pt x="0" y="5749"/>
                    <a:pt x="677" y="6704"/>
                    <a:pt x="1691" y="6903"/>
                  </a:cubicBezTo>
                  <a:lnTo>
                    <a:pt x="1950" y="6963"/>
                  </a:lnTo>
                  <a:cubicBezTo>
                    <a:pt x="1850" y="7838"/>
                    <a:pt x="1990" y="8693"/>
                    <a:pt x="2368" y="9449"/>
                  </a:cubicBezTo>
                  <a:lnTo>
                    <a:pt x="1274" y="13587"/>
                  </a:lnTo>
                  <a:cubicBezTo>
                    <a:pt x="876" y="15636"/>
                    <a:pt x="1174" y="15835"/>
                    <a:pt x="3163" y="16213"/>
                  </a:cubicBezTo>
                  <a:cubicBezTo>
                    <a:pt x="3957" y="16365"/>
                    <a:pt x="4857" y="16524"/>
                    <a:pt x="5675" y="16524"/>
                  </a:cubicBezTo>
                  <a:cubicBezTo>
                    <a:pt x="6887" y="16524"/>
                    <a:pt x="7919" y="16175"/>
                    <a:pt x="8156" y="14940"/>
                  </a:cubicBezTo>
                  <a:lnTo>
                    <a:pt x="8932" y="12035"/>
                  </a:lnTo>
                  <a:cubicBezTo>
                    <a:pt x="10444" y="11518"/>
                    <a:pt x="11677" y="10225"/>
                    <a:pt x="12016" y="8554"/>
                  </a:cubicBezTo>
                  <a:lnTo>
                    <a:pt x="13070" y="3402"/>
                  </a:lnTo>
                  <a:cubicBezTo>
                    <a:pt x="13289" y="2208"/>
                    <a:pt x="13030" y="995"/>
                    <a:pt x="12413"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3717700" y="2364925"/>
              <a:ext cx="22900" cy="18675"/>
            </a:xfrm>
            <a:custGeom>
              <a:rect b="b" l="l" r="r" t="t"/>
              <a:pathLst>
                <a:path extrusionOk="0" h="747" w="916">
                  <a:moveTo>
                    <a:pt x="734" y="1"/>
                  </a:moveTo>
                  <a:cubicBezTo>
                    <a:pt x="667" y="1"/>
                    <a:pt x="578" y="11"/>
                    <a:pt x="478" y="51"/>
                  </a:cubicBezTo>
                  <a:cubicBezTo>
                    <a:pt x="299" y="90"/>
                    <a:pt x="80" y="249"/>
                    <a:pt x="1" y="647"/>
                  </a:cubicBezTo>
                  <a:cubicBezTo>
                    <a:pt x="1" y="687"/>
                    <a:pt x="21" y="747"/>
                    <a:pt x="80" y="747"/>
                  </a:cubicBezTo>
                  <a:cubicBezTo>
                    <a:pt x="140" y="747"/>
                    <a:pt x="160" y="707"/>
                    <a:pt x="180" y="687"/>
                  </a:cubicBezTo>
                  <a:cubicBezTo>
                    <a:pt x="254" y="239"/>
                    <a:pt x="564" y="184"/>
                    <a:pt x="731" y="184"/>
                  </a:cubicBezTo>
                  <a:cubicBezTo>
                    <a:pt x="786" y="184"/>
                    <a:pt x="826" y="190"/>
                    <a:pt x="836" y="190"/>
                  </a:cubicBezTo>
                  <a:cubicBezTo>
                    <a:pt x="876" y="190"/>
                    <a:pt x="916" y="170"/>
                    <a:pt x="916" y="110"/>
                  </a:cubicBezTo>
                  <a:cubicBezTo>
                    <a:pt x="916" y="70"/>
                    <a:pt x="896" y="11"/>
                    <a:pt x="856" y="11"/>
                  </a:cubicBezTo>
                  <a:cubicBezTo>
                    <a:pt x="846" y="11"/>
                    <a:pt x="801" y="1"/>
                    <a:pt x="734"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3722175" y="2369650"/>
              <a:ext cx="36825" cy="58725"/>
            </a:xfrm>
            <a:custGeom>
              <a:rect b="b" l="l" r="r" t="t"/>
              <a:pathLst>
                <a:path extrusionOk="0" h="2349" w="1473">
                  <a:moveTo>
                    <a:pt x="1473" y="1"/>
                  </a:moveTo>
                  <a:lnTo>
                    <a:pt x="1473" y="1"/>
                  </a:lnTo>
                  <a:cubicBezTo>
                    <a:pt x="776" y="21"/>
                    <a:pt x="200" y="399"/>
                    <a:pt x="100" y="976"/>
                  </a:cubicBezTo>
                  <a:cubicBezTo>
                    <a:pt x="1" y="1513"/>
                    <a:pt x="379" y="2070"/>
                    <a:pt x="995" y="2348"/>
                  </a:cubicBezTo>
                  <a:lnTo>
                    <a:pt x="14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3751525" y="2506925"/>
              <a:ext cx="149725" cy="89100"/>
            </a:xfrm>
            <a:custGeom>
              <a:rect b="b" l="l" r="r" t="t"/>
              <a:pathLst>
                <a:path extrusionOk="0" h="3564" w="5989">
                  <a:moveTo>
                    <a:pt x="140" y="0"/>
                  </a:moveTo>
                  <a:cubicBezTo>
                    <a:pt x="0" y="1134"/>
                    <a:pt x="796" y="2427"/>
                    <a:pt x="2189" y="3123"/>
                  </a:cubicBezTo>
                  <a:cubicBezTo>
                    <a:pt x="2783" y="3421"/>
                    <a:pt x="3406" y="3564"/>
                    <a:pt x="3986" y="3564"/>
                  </a:cubicBezTo>
                  <a:cubicBezTo>
                    <a:pt x="4802" y="3564"/>
                    <a:pt x="5534" y="3280"/>
                    <a:pt x="5988" y="2745"/>
                  </a:cubicBezTo>
                  <a:lnTo>
                    <a:pt x="5988" y="2745"/>
                  </a:lnTo>
                  <a:cubicBezTo>
                    <a:pt x="5668" y="2807"/>
                    <a:pt x="5337" y="2842"/>
                    <a:pt x="5004" y="2842"/>
                  </a:cubicBezTo>
                  <a:cubicBezTo>
                    <a:pt x="4695" y="2842"/>
                    <a:pt x="4384" y="2812"/>
                    <a:pt x="4078" y="2745"/>
                  </a:cubicBezTo>
                  <a:lnTo>
                    <a:pt x="3541" y="2646"/>
                  </a:lnTo>
                  <a:cubicBezTo>
                    <a:pt x="2009" y="2328"/>
                    <a:pt x="756" y="1293"/>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3964375" y="2411875"/>
              <a:ext cx="16425" cy="26150"/>
            </a:xfrm>
            <a:custGeom>
              <a:rect b="b" l="l" r="r" t="t"/>
              <a:pathLst>
                <a:path extrusionOk="0" h="1046" w="657">
                  <a:moveTo>
                    <a:pt x="378" y="0"/>
                  </a:moveTo>
                  <a:cubicBezTo>
                    <a:pt x="239" y="0"/>
                    <a:pt x="138" y="94"/>
                    <a:pt x="120" y="221"/>
                  </a:cubicBezTo>
                  <a:lnTo>
                    <a:pt x="20" y="739"/>
                  </a:lnTo>
                  <a:cubicBezTo>
                    <a:pt x="0" y="878"/>
                    <a:pt x="80" y="997"/>
                    <a:pt x="239" y="1037"/>
                  </a:cubicBezTo>
                  <a:cubicBezTo>
                    <a:pt x="260" y="1043"/>
                    <a:pt x="281" y="1046"/>
                    <a:pt x="301" y="1046"/>
                  </a:cubicBezTo>
                  <a:cubicBezTo>
                    <a:pt x="417" y="1046"/>
                    <a:pt x="521" y="954"/>
                    <a:pt x="537" y="818"/>
                  </a:cubicBezTo>
                  <a:lnTo>
                    <a:pt x="637" y="301"/>
                  </a:lnTo>
                  <a:cubicBezTo>
                    <a:pt x="657" y="142"/>
                    <a:pt x="557" y="23"/>
                    <a:pt x="418" y="3"/>
                  </a:cubicBezTo>
                  <a:cubicBezTo>
                    <a:pt x="404" y="1"/>
                    <a:pt x="391" y="0"/>
                    <a:pt x="378"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3849000" y="2392975"/>
              <a:ext cx="16425" cy="26500"/>
            </a:xfrm>
            <a:custGeom>
              <a:rect b="b" l="l" r="r" t="t"/>
              <a:pathLst>
                <a:path extrusionOk="0" h="1060" w="657">
                  <a:moveTo>
                    <a:pt x="363" y="0"/>
                  </a:moveTo>
                  <a:cubicBezTo>
                    <a:pt x="236" y="0"/>
                    <a:pt x="118" y="96"/>
                    <a:pt x="100" y="241"/>
                  </a:cubicBezTo>
                  <a:lnTo>
                    <a:pt x="0" y="759"/>
                  </a:lnTo>
                  <a:cubicBezTo>
                    <a:pt x="0" y="918"/>
                    <a:pt x="80" y="1037"/>
                    <a:pt x="219" y="1057"/>
                  </a:cubicBezTo>
                  <a:cubicBezTo>
                    <a:pt x="233" y="1059"/>
                    <a:pt x="246" y="1060"/>
                    <a:pt x="259" y="1060"/>
                  </a:cubicBezTo>
                  <a:cubicBezTo>
                    <a:pt x="398" y="1060"/>
                    <a:pt x="499" y="966"/>
                    <a:pt x="518" y="838"/>
                  </a:cubicBezTo>
                  <a:lnTo>
                    <a:pt x="617" y="301"/>
                  </a:lnTo>
                  <a:cubicBezTo>
                    <a:pt x="657" y="162"/>
                    <a:pt x="557" y="43"/>
                    <a:pt x="398" y="3"/>
                  </a:cubicBezTo>
                  <a:cubicBezTo>
                    <a:pt x="386" y="1"/>
                    <a:pt x="374" y="0"/>
                    <a:pt x="363"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3958400" y="2383625"/>
              <a:ext cx="43800" cy="16100"/>
            </a:xfrm>
            <a:custGeom>
              <a:rect b="b" l="l" r="r" t="t"/>
              <a:pathLst>
                <a:path extrusionOk="0" h="644" w="1752">
                  <a:moveTo>
                    <a:pt x="679" y="1"/>
                  </a:moveTo>
                  <a:cubicBezTo>
                    <a:pt x="411" y="1"/>
                    <a:pt x="215" y="87"/>
                    <a:pt x="120" y="198"/>
                  </a:cubicBezTo>
                  <a:cubicBezTo>
                    <a:pt x="1" y="317"/>
                    <a:pt x="60" y="417"/>
                    <a:pt x="160" y="456"/>
                  </a:cubicBezTo>
                  <a:cubicBezTo>
                    <a:pt x="239" y="516"/>
                    <a:pt x="379" y="516"/>
                    <a:pt x="498" y="536"/>
                  </a:cubicBezTo>
                  <a:cubicBezTo>
                    <a:pt x="617" y="536"/>
                    <a:pt x="737" y="556"/>
                    <a:pt x="876" y="556"/>
                  </a:cubicBezTo>
                  <a:cubicBezTo>
                    <a:pt x="975" y="596"/>
                    <a:pt x="1115" y="596"/>
                    <a:pt x="1234" y="615"/>
                  </a:cubicBezTo>
                  <a:cubicBezTo>
                    <a:pt x="1332" y="629"/>
                    <a:pt x="1421" y="644"/>
                    <a:pt x="1500" y="644"/>
                  </a:cubicBezTo>
                  <a:cubicBezTo>
                    <a:pt x="1532" y="644"/>
                    <a:pt x="1563" y="641"/>
                    <a:pt x="1592" y="635"/>
                  </a:cubicBezTo>
                  <a:cubicBezTo>
                    <a:pt x="1692" y="615"/>
                    <a:pt x="1751" y="516"/>
                    <a:pt x="1652" y="357"/>
                  </a:cubicBezTo>
                  <a:cubicBezTo>
                    <a:pt x="1552" y="218"/>
                    <a:pt x="1274" y="58"/>
                    <a:pt x="896" y="19"/>
                  </a:cubicBezTo>
                  <a:cubicBezTo>
                    <a:pt x="819" y="7"/>
                    <a:pt x="747" y="1"/>
                    <a:pt x="679"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3844525" y="2360150"/>
              <a:ext cx="44275" cy="16375"/>
            </a:xfrm>
            <a:custGeom>
              <a:rect b="b" l="l" r="r" t="t"/>
              <a:pathLst>
                <a:path extrusionOk="0" h="655" w="1771">
                  <a:moveTo>
                    <a:pt x="794" y="1"/>
                  </a:moveTo>
                  <a:cubicBezTo>
                    <a:pt x="460" y="1"/>
                    <a:pt x="232" y="113"/>
                    <a:pt x="140" y="242"/>
                  </a:cubicBezTo>
                  <a:cubicBezTo>
                    <a:pt x="0" y="361"/>
                    <a:pt x="60" y="480"/>
                    <a:pt x="159" y="540"/>
                  </a:cubicBezTo>
                  <a:cubicBezTo>
                    <a:pt x="259" y="580"/>
                    <a:pt x="378" y="580"/>
                    <a:pt x="537" y="580"/>
                  </a:cubicBezTo>
                  <a:cubicBezTo>
                    <a:pt x="657" y="580"/>
                    <a:pt x="776" y="580"/>
                    <a:pt x="895" y="600"/>
                  </a:cubicBezTo>
                  <a:cubicBezTo>
                    <a:pt x="1035" y="600"/>
                    <a:pt x="1154" y="639"/>
                    <a:pt x="1273" y="639"/>
                  </a:cubicBezTo>
                  <a:cubicBezTo>
                    <a:pt x="1333" y="649"/>
                    <a:pt x="1398" y="654"/>
                    <a:pt x="1460" y="654"/>
                  </a:cubicBezTo>
                  <a:cubicBezTo>
                    <a:pt x="1522" y="654"/>
                    <a:pt x="1582" y="649"/>
                    <a:pt x="1631" y="639"/>
                  </a:cubicBezTo>
                  <a:cubicBezTo>
                    <a:pt x="1731" y="600"/>
                    <a:pt x="1771" y="480"/>
                    <a:pt x="1651" y="341"/>
                  </a:cubicBezTo>
                  <a:cubicBezTo>
                    <a:pt x="1552" y="182"/>
                    <a:pt x="1253" y="43"/>
                    <a:pt x="876" y="3"/>
                  </a:cubicBezTo>
                  <a:cubicBezTo>
                    <a:pt x="848" y="1"/>
                    <a:pt x="820" y="1"/>
                    <a:pt x="794"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3897725" y="2403700"/>
              <a:ext cx="38825" cy="55500"/>
            </a:xfrm>
            <a:custGeom>
              <a:rect b="b" l="l" r="r" t="t"/>
              <a:pathLst>
                <a:path extrusionOk="0" h="2220" w="1553">
                  <a:moveTo>
                    <a:pt x="1131" y="1"/>
                  </a:moveTo>
                  <a:cubicBezTo>
                    <a:pt x="1118" y="1"/>
                    <a:pt x="1106" y="4"/>
                    <a:pt x="1095" y="11"/>
                  </a:cubicBezTo>
                  <a:cubicBezTo>
                    <a:pt x="1015" y="11"/>
                    <a:pt x="936" y="111"/>
                    <a:pt x="956" y="190"/>
                  </a:cubicBezTo>
                  <a:lnTo>
                    <a:pt x="1234" y="1603"/>
                  </a:lnTo>
                  <a:cubicBezTo>
                    <a:pt x="1254" y="1702"/>
                    <a:pt x="1234" y="1782"/>
                    <a:pt x="1155" y="1841"/>
                  </a:cubicBezTo>
                  <a:cubicBezTo>
                    <a:pt x="1109" y="1902"/>
                    <a:pt x="1052" y="1928"/>
                    <a:pt x="983" y="1928"/>
                  </a:cubicBezTo>
                  <a:cubicBezTo>
                    <a:pt x="962" y="1928"/>
                    <a:pt x="939" y="1926"/>
                    <a:pt x="916" y="1921"/>
                  </a:cubicBezTo>
                  <a:lnTo>
                    <a:pt x="200" y="1802"/>
                  </a:lnTo>
                  <a:cubicBezTo>
                    <a:pt x="189" y="1799"/>
                    <a:pt x="179" y="1798"/>
                    <a:pt x="168" y="1798"/>
                  </a:cubicBezTo>
                  <a:cubicBezTo>
                    <a:pt x="100" y="1798"/>
                    <a:pt x="38" y="1852"/>
                    <a:pt x="21" y="1921"/>
                  </a:cubicBezTo>
                  <a:cubicBezTo>
                    <a:pt x="1" y="2001"/>
                    <a:pt x="60" y="2080"/>
                    <a:pt x="140" y="2100"/>
                  </a:cubicBezTo>
                  <a:lnTo>
                    <a:pt x="856" y="2219"/>
                  </a:lnTo>
                  <a:lnTo>
                    <a:pt x="956" y="2219"/>
                  </a:lnTo>
                  <a:cubicBezTo>
                    <a:pt x="1115" y="2219"/>
                    <a:pt x="1254" y="2180"/>
                    <a:pt x="1393" y="2080"/>
                  </a:cubicBezTo>
                  <a:cubicBezTo>
                    <a:pt x="1513" y="1921"/>
                    <a:pt x="1552" y="1742"/>
                    <a:pt x="1533" y="1543"/>
                  </a:cubicBezTo>
                  <a:lnTo>
                    <a:pt x="1254" y="131"/>
                  </a:lnTo>
                  <a:cubicBezTo>
                    <a:pt x="1254" y="66"/>
                    <a:pt x="1188" y="1"/>
                    <a:pt x="1131"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3823125" y="2439150"/>
              <a:ext cx="82600" cy="52375"/>
            </a:xfrm>
            <a:custGeom>
              <a:rect b="b" l="l" r="r" t="t"/>
              <a:pathLst>
                <a:path extrusionOk="0" h="2095" w="3304">
                  <a:moveTo>
                    <a:pt x="181" y="1"/>
                  </a:moveTo>
                  <a:cubicBezTo>
                    <a:pt x="167" y="1"/>
                    <a:pt x="153" y="2"/>
                    <a:pt x="140" y="6"/>
                  </a:cubicBezTo>
                  <a:cubicBezTo>
                    <a:pt x="61" y="6"/>
                    <a:pt x="1" y="105"/>
                    <a:pt x="21" y="185"/>
                  </a:cubicBezTo>
                  <a:cubicBezTo>
                    <a:pt x="21" y="205"/>
                    <a:pt x="439" y="2094"/>
                    <a:pt x="2527" y="2094"/>
                  </a:cubicBezTo>
                  <a:cubicBezTo>
                    <a:pt x="2726" y="2094"/>
                    <a:pt x="2945" y="2075"/>
                    <a:pt x="3144" y="2035"/>
                  </a:cubicBezTo>
                  <a:cubicBezTo>
                    <a:pt x="3223" y="2035"/>
                    <a:pt x="3303" y="1935"/>
                    <a:pt x="3283" y="1876"/>
                  </a:cubicBezTo>
                  <a:cubicBezTo>
                    <a:pt x="3283" y="1804"/>
                    <a:pt x="3220" y="1733"/>
                    <a:pt x="3135" y="1733"/>
                  </a:cubicBezTo>
                  <a:cubicBezTo>
                    <a:pt x="3125" y="1733"/>
                    <a:pt x="3115" y="1734"/>
                    <a:pt x="3104" y="1736"/>
                  </a:cubicBezTo>
                  <a:cubicBezTo>
                    <a:pt x="2885" y="1774"/>
                    <a:pt x="2683" y="1790"/>
                    <a:pt x="2496" y="1790"/>
                  </a:cubicBezTo>
                  <a:cubicBezTo>
                    <a:pt x="682" y="1790"/>
                    <a:pt x="337" y="197"/>
                    <a:pt x="319" y="125"/>
                  </a:cubicBezTo>
                  <a:cubicBezTo>
                    <a:pt x="319" y="42"/>
                    <a:pt x="250" y="1"/>
                    <a:pt x="18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3852475" y="2514125"/>
              <a:ext cx="33850" cy="16200"/>
            </a:xfrm>
            <a:custGeom>
              <a:rect b="b" l="l" r="r" t="t"/>
              <a:pathLst>
                <a:path extrusionOk="0" h="648" w="1354">
                  <a:moveTo>
                    <a:pt x="639" y="1"/>
                  </a:moveTo>
                  <a:cubicBezTo>
                    <a:pt x="413" y="1"/>
                    <a:pt x="206" y="83"/>
                    <a:pt x="40" y="249"/>
                  </a:cubicBezTo>
                  <a:cubicBezTo>
                    <a:pt x="1" y="269"/>
                    <a:pt x="1" y="309"/>
                    <a:pt x="40" y="349"/>
                  </a:cubicBezTo>
                  <a:cubicBezTo>
                    <a:pt x="40" y="369"/>
                    <a:pt x="60" y="369"/>
                    <a:pt x="60" y="369"/>
                  </a:cubicBezTo>
                  <a:cubicBezTo>
                    <a:pt x="80" y="369"/>
                    <a:pt x="120" y="369"/>
                    <a:pt x="140" y="309"/>
                  </a:cubicBezTo>
                  <a:cubicBezTo>
                    <a:pt x="243" y="190"/>
                    <a:pt x="413" y="127"/>
                    <a:pt x="584" y="127"/>
                  </a:cubicBezTo>
                  <a:cubicBezTo>
                    <a:pt x="642" y="127"/>
                    <a:pt x="701" y="135"/>
                    <a:pt x="756" y="150"/>
                  </a:cubicBezTo>
                  <a:cubicBezTo>
                    <a:pt x="975" y="190"/>
                    <a:pt x="1154" y="369"/>
                    <a:pt x="1234" y="587"/>
                  </a:cubicBezTo>
                  <a:cubicBezTo>
                    <a:pt x="1234" y="647"/>
                    <a:pt x="1274" y="647"/>
                    <a:pt x="1294" y="647"/>
                  </a:cubicBezTo>
                  <a:cubicBezTo>
                    <a:pt x="1353" y="647"/>
                    <a:pt x="1353" y="587"/>
                    <a:pt x="1353" y="568"/>
                  </a:cubicBezTo>
                  <a:cubicBezTo>
                    <a:pt x="1274" y="289"/>
                    <a:pt x="1055" y="90"/>
                    <a:pt x="776" y="11"/>
                  </a:cubicBezTo>
                  <a:cubicBezTo>
                    <a:pt x="730" y="4"/>
                    <a:pt x="684" y="1"/>
                    <a:pt x="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3823625" y="2580025"/>
              <a:ext cx="171600" cy="191500"/>
            </a:xfrm>
            <a:custGeom>
              <a:rect b="b" l="l" r="r" t="t"/>
              <a:pathLst>
                <a:path extrusionOk="0" h="7660" w="6864">
                  <a:moveTo>
                    <a:pt x="4457" y="0"/>
                  </a:moveTo>
                  <a:lnTo>
                    <a:pt x="1" y="3979"/>
                  </a:lnTo>
                  <a:lnTo>
                    <a:pt x="2030" y="7659"/>
                  </a:lnTo>
                  <a:lnTo>
                    <a:pt x="6864" y="3263"/>
                  </a:lnTo>
                  <a:lnTo>
                    <a:pt x="44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3655050" y="2589975"/>
              <a:ext cx="172575" cy="185025"/>
            </a:xfrm>
            <a:custGeom>
              <a:rect b="b" l="l" r="r" t="t"/>
              <a:pathLst>
                <a:path extrusionOk="0" h="7401" w="6903">
                  <a:moveTo>
                    <a:pt x="2109" y="0"/>
                  </a:moveTo>
                  <a:lnTo>
                    <a:pt x="0" y="3481"/>
                  </a:lnTo>
                  <a:lnTo>
                    <a:pt x="5192" y="7400"/>
                  </a:lnTo>
                  <a:lnTo>
                    <a:pt x="6903" y="3541"/>
                  </a:lnTo>
                  <a:lnTo>
                    <a:pt x="2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4282150" y="2618125"/>
              <a:ext cx="1333825" cy="1321275"/>
            </a:xfrm>
            <a:custGeom>
              <a:rect b="b" l="l" r="r" t="t"/>
              <a:pathLst>
                <a:path extrusionOk="0" h="52851" w="53353">
                  <a:moveTo>
                    <a:pt x="26659" y="11750"/>
                  </a:moveTo>
                  <a:cubicBezTo>
                    <a:pt x="28719" y="11750"/>
                    <a:pt x="30812" y="12189"/>
                    <a:pt x="32804" y="13117"/>
                  </a:cubicBezTo>
                  <a:cubicBezTo>
                    <a:pt x="40164" y="16499"/>
                    <a:pt x="43367" y="25232"/>
                    <a:pt x="39965" y="32553"/>
                  </a:cubicBezTo>
                  <a:cubicBezTo>
                    <a:pt x="37501" y="37916"/>
                    <a:pt x="32217" y="41082"/>
                    <a:pt x="26684" y="41082"/>
                  </a:cubicBezTo>
                  <a:cubicBezTo>
                    <a:pt x="24623" y="41082"/>
                    <a:pt x="22527" y="40643"/>
                    <a:pt x="20530" y="39714"/>
                  </a:cubicBezTo>
                  <a:cubicBezTo>
                    <a:pt x="13170" y="36332"/>
                    <a:pt x="9947" y="27619"/>
                    <a:pt x="13369" y="20279"/>
                  </a:cubicBezTo>
                  <a:cubicBezTo>
                    <a:pt x="15833" y="14916"/>
                    <a:pt x="21127" y="11750"/>
                    <a:pt x="26659" y="11750"/>
                  </a:cubicBezTo>
                  <a:close/>
                  <a:moveTo>
                    <a:pt x="20586" y="1"/>
                  </a:moveTo>
                  <a:cubicBezTo>
                    <a:pt x="20362" y="1"/>
                    <a:pt x="20135" y="42"/>
                    <a:pt x="19913" y="127"/>
                  </a:cubicBezTo>
                  <a:lnTo>
                    <a:pt x="14781" y="2017"/>
                  </a:lnTo>
                  <a:cubicBezTo>
                    <a:pt x="13786" y="2395"/>
                    <a:pt x="13289" y="3489"/>
                    <a:pt x="13647" y="4464"/>
                  </a:cubicBezTo>
                  <a:lnTo>
                    <a:pt x="15696" y="9974"/>
                  </a:lnTo>
                  <a:cubicBezTo>
                    <a:pt x="14005" y="11108"/>
                    <a:pt x="12493" y="12521"/>
                    <a:pt x="11200" y="14132"/>
                  </a:cubicBezTo>
                  <a:lnTo>
                    <a:pt x="5849" y="11665"/>
                  </a:lnTo>
                  <a:cubicBezTo>
                    <a:pt x="5592" y="11547"/>
                    <a:pt x="5322" y="11492"/>
                    <a:pt x="5056" y="11492"/>
                  </a:cubicBezTo>
                  <a:cubicBezTo>
                    <a:pt x="4333" y="11492"/>
                    <a:pt x="3637" y="11903"/>
                    <a:pt x="3303" y="12600"/>
                  </a:cubicBezTo>
                  <a:lnTo>
                    <a:pt x="995" y="17593"/>
                  </a:lnTo>
                  <a:cubicBezTo>
                    <a:pt x="558" y="18528"/>
                    <a:pt x="976" y="19682"/>
                    <a:pt x="1911" y="20120"/>
                  </a:cubicBezTo>
                  <a:lnTo>
                    <a:pt x="7262" y="22586"/>
                  </a:lnTo>
                  <a:cubicBezTo>
                    <a:pt x="6864" y="24635"/>
                    <a:pt x="6804" y="26684"/>
                    <a:pt x="7023" y="28713"/>
                  </a:cubicBezTo>
                  <a:lnTo>
                    <a:pt x="1493" y="30742"/>
                  </a:lnTo>
                  <a:cubicBezTo>
                    <a:pt x="498" y="31120"/>
                    <a:pt x="1" y="32214"/>
                    <a:pt x="379" y="33189"/>
                  </a:cubicBezTo>
                  <a:lnTo>
                    <a:pt x="2269" y="38322"/>
                  </a:lnTo>
                  <a:cubicBezTo>
                    <a:pt x="2564" y="39098"/>
                    <a:pt x="3295" y="39571"/>
                    <a:pt x="4056" y="39571"/>
                  </a:cubicBezTo>
                  <a:cubicBezTo>
                    <a:pt x="4270" y="39571"/>
                    <a:pt x="4486" y="39534"/>
                    <a:pt x="4695" y="39455"/>
                  </a:cubicBezTo>
                  <a:lnTo>
                    <a:pt x="10226" y="37406"/>
                  </a:lnTo>
                  <a:cubicBezTo>
                    <a:pt x="11340" y="39097"/>
                    <a:pt x="12772" y="40609"/>
                    <a:pt x="14383" y="41902"/>
                  </a:cubicBezTo>
                  <a:lnTo>
                    <a:pt x="11917" y="47253"/>
                  </a:lnTo>
                  <a:cubicBezTo>
                    <a:pt x="11479" y="48208"/>
                    <a:pt x="11897" y="49342"/>
                    <a:pt x="12832" y="49800"/>
                  </a:cubicBezTo>
                  <a:lnTo>
                    <a:pt x="17845" y="52107"/>
                  </a:lnTo>
                  <a:cubicBezTo>
                    <a:pt x="18097" y="52225"/>
                    <a:pt x="18366" y="52281"/>
                    <a:pt x="18632" y="52281"/>
                  </a:cubicBezTo>
                  <a:cubicBezTo>
                    <a:pt x="19351" y="52281"/>
                    <a:pt x="20052" y="51874"/>
                    <a:pt x="20371" y="51192"/>
                  </a:cubicBezTo>
                  <a:lnTo>
                    <a:pt x="22838" y="45841"/>
                  </a:lnTo>
                  <a:cubicBezTo>
                    <a:pt x="24106" y="46090"/>
                    <a:pt x="25389" y="46214"/>
                    <a:pt x="26664" y="46214"/>
                  </a:cubicBezTo>
                  <a:cubicBezTo>
                    <a:pt x="27429" y="46214"/>
                    <a:pt x="28191" y="46169"/>
                    <a:pt x="28945" y="46080"/>
                  </a:cubicBezTo>
                  <a:lnTo>
                    <a:pt x="30994" y="51610"/>
                  </a:lnTo>
                  <a:cubicBezTo>
                    <a:pt x="31286" y="52379"/>
                    <a:pt x="32006" y="52850"/>
                    <a:pt x="32759" y="52850"/>
                  </a:cubicBezTo>
                  <a:cubicBezTo>
                    <a:pt x="32980" y="52850"/>
                    <a:pt x="33204" y="52810"/>
                    <a:pt x="33421" y="52724"/>
                  </a:cubicBezTo>
                  <a:lnTo>
                    <a:pt x="38573" y="50834"/>
                  </a:lnTo>
                  <a:cubicBezTo>
                    <a:pt x="39567" y="50456"/>
                    <a:pt x="40065" y="49362"/>
                    <a:pt x="39687" y="48407"/>
                  </a:cubicBezTo>
                  <a:lnTo>
                    <a:pt x="37658" y="42877"/>
                  </a:lnTo>
                  <a:cubicBezTo>
                    <a:pt x="39349" y="41763"/>
                    <a:pt x="40860" y="40351"/>
                    <a:pt x="42153" y="38719"/>
                  </a:cubicBezTo>
                  <a:lnTo>
                    <a:pt x="47505" y="41186"/>
                  </a:lnTo>
                  <a:cubicBezTo>
                    <a:pt x="47759" y="41311"/>
                    <a:pt x="48029" y="41369"/>
                    <a:pt x="48297" y="41369"/>
                  </a:cubicBezTo>
                  <a:cubicBezTo>
                    <a:pt x="49014" y="41369"/>
                    <a:pt x="49712" y="40952"/>
                    <a:pt x="50031" y="40271"/>
                  </a:cubicBezTo>
                  <a:lnTo>
                    <a:pt x="52358" y="35278"/>
                  </a:lnTo>
                  <a:cubicBezTo>
                    <a:pt x="52796" y="34303"/>
                    <a:pt x="52398" y="33189"/>
                    <a:pt x="51423" y="32732"/>
                  </a:cubicBezTo>
                  <a:lnTo>
                    <a:pt x="46092" y="30265"/>
                  </a:lnTo>
                  <a:cubicBezTo>
                    <a:pt x="46490" y="28236"/>
                    <a:pt x="46550" y="26167"/>
                    <a:pt x="46331" y="24158"/>
                  </a:cubicBezTo>
                  <a:lnTo>
                    <a:pt x="51861" y="22109"/>
                  </a:lnTo>
                  <a:cubicBezTo>
                    <a:pt x="52856" y="21751"/>
                    <a:pt x="53353" y="20657"/>
                    <a:pt x="52975" y="19682"/>
                  </a:cubicBezTo>
                  <a:lnTo>
                    <a:pt x="51085" y="14530"/>
                  </a:lnTo>
                  <a:cubicBezTo>
                    <a:pt x="50793" y="13761"/>
                    <a:pt x="50073" y="13289"/>
                    <a:pt x="49311" y="13289"/>
                  </a:cubicBezTo>
                  <a:cubicBezTo>
                    <a:pt x="49087" y="13289"/>
                    <a:pt x="48860" y="13330"/>
                    <a:pt x="48638" y="13416"/>
                  </a:cubicBezTo>
                  <a:lnTo>
                    <a:pt x="43128" y="15445"/>
                  </a:lnTo>
                  <a:cubicBezTo>
                    <a:pt x="42014" y="13754"/>
                    <a:pt x="40582" y="12242"/>
                    <a:pt x="38971" y="10949"/>
                  </a:cubicBezTo>
                  <a:lnTo>
                    <a:pt x="41437" y="5598"/>
                  </a:lnTo>
                  <a:cubicBezTo>
                    <a:pt x="41875" y="4663"/>
                    <a:pt x="41457" y="3509"/>
                    <a:pt x="40522" y="3072"/>
                  </a:cubicBezTo>
                  <a:lnTo>
                    <a:pt x="35509" y="744"/>
                  </a:lnTo>
                  <a:cubicBezTo>
                    <a:pt x="35257" y="626"/>
                    <a:pt x="34990" y="570"/>
                    <a:pt x="34725" y="570"/>
                  </a:cubicBezTo>
                  <a:cubicBezTo>
                    <a:pt x="34005" y="570"/>
                    <a:pt x="33303" y="981"/>
                    <a:pt x="32983" y="1679"/>
                  </a:cubicBezTo>
                  <a:lnTo>
                    <a:pt x="30516" y="7030"/>
                  </a:lnTo>
                  <a:cubicBezTo>
                    <a:pt x="29210" y="6777"/>
                    <a:pt x="27903" y="6652"/>
                    <a:pt x="26601" y="6652"/>
                  </a:cubicBezTo>
                  <a:cubicBezTo>
                    <a:pt x="25862" y="6652"/>
                    <a:pt x="25124" y="6692"/>
                    <a:pt x="24389" y="6772"/>
                  </a:cubicBezTo>
                  <a:lnTo>
                    <a:pt x="22360" y="1241"/>
                  </a:lnTo>
                  <a:cubicBezTo>
                    <a:pt x="22068" y="473"/>
                    <a:pt x="21348" y="1"/>
                    <a:pt x="20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4287125" y="2984850"/>
              <a:ext cx="1035950" cy="659825"/>
            </a:xfrm>
            <a:custGeom>
              <a:rect b="b" l="l" r="r" t="t"/>
              <a:pathLst>
                <a:path extrusionOk="0" h="26393" w="41438">
                  <a:moveTo>
                    <a:pt x="2766" y="0"/>
                  </a:moveTo>
                  <a:cubicBezTo>
                    <a:pt x="2766" y="0"/>
                    <a:pt x="180" y="12811"/>
                    <a:pt x="160" y="13766"/>
                  </a:cubicBezTo>
                  <a:cubicBezTo>
                    <a:pt x="1" y="17844"/>
                    <a:pt x="2666" y="20689"/>
                    <a:pt x="5829" y="21405"/>
                  </a:cubicBezTo>
                  <a:cubicBezTo>
                    <a:pt x="6315" y="21481"/>
                    <a:pt x="6867" y="21517"/>
                    <a:pt x="7462" y="21517"/>
                  </a:cubicBezTo>
                  <a:cubicBezTo>
                    <a:pt x="9643" y="21517"/>
                    <a:pt x="12402" y="21038"/>
                    <a:pt x="14622" y="20350"/>
                  </a:cubicBezTo>
                  <a:cubicBezTo>
                    <a:pt x="16054" y="22320"/>
                    <a:pt x="17984" y="23991"/>
                    <a:pt x="20351" y="25045"/>
                  </a:cubicBezTo>
                  <a:cubicBezTo>
                    <a:pt x="22341" y="25959"/>
                    <a:pt x="24429" y="26392"/>
                    <a:pt x="26482" y="26392"/>
                  </a:cubicBezTo>
                  <a:cubicBezTo>
                    <a:pt x="32024" y="26392"/>
                    <a:pt x="37319" y="23239"/>
                    <a:pt x="39786" y="17884"/>
                  </a:cubicBezTo>
                  <a:cubicBezTo>
                    <a:pt x="41119" y="14979"/>
                    <a:pt x="41437" y="11856"/>
                    <a:pt x="40840" y="8932"/>
                  </a:cubicBezTo>
                  <a:cubicBezTo>
                    <a:pt x="39368" y="5232"/>
                    <a:pt x="35788" y="2626"/>
                    <a:pt x="31809" y="2626"/>
                  </a:cubicBezTo>
                  <a:cubicBezTo>
                    <a:pt x="29581" y="2626"/>
                    <a:pt x="27333" y="2646"/>
                    <a:pt x="25125" y="2646"/>
                  </a:cubicBezTo>
                  <a:cubicBezTo>
                    <a:pt x="23554" y="2646"/>
                    <a:pt x="22022" y="2626"/>
                    <a:pt x="20450" y="2606"/>
                  </a:cubicBezTo>
                  <a:cubicBezTo>
                    <a:pt x="19828" y="2588"/>
                    <a:pt x="19171" y="2552"/>
                    <a:pt x="18513" y="2552"/>
                  </a:cubicBezTo>
                  <a:cubicBezTo>
                    <a:pt x="17678" y="2552"/>
                    <a:pt x="16842" y="2611"/>
                    <a:pt x="16074" y="2845"/>
                  </a:cubicBezTo>
                  <a:cubicBezTo>
                    <a:pt x="15199" y="3123"/>
                    <a:pt x="14403" y="3561"/>
                    <a:pt x="13707" y="4158"/>
                  </a:cubicBezTo>
                  <a:cubicBezTo>
                    <a:pt x="13011" y="4754"/>
                    <a:pt x="12434" y="5490"/>
                    <a:pt x="12016" y="6306"/>
                  </a:cubicBezTo>
                  <a:lnTo>
                    <a:pt x="9311" y="10762"/>
                  </a:lnTo>
                  <a:lnTo>
                    <a:pt x="8952" y="5093"/>
                  </a:lnTo>
                  <a:lnTo>
                    <a:pt x="9052" y="1552"/>
                  </a:lnTo>
                  <a:lnTo>
                    <a:pt x="276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4337850" y="2976375"/>
              <a:ext cx="189000" cy="96525"/>
            </a:xfrm>
            <a:custGeom>
              <a:rect b="b" l="l" r="r" t="t"/>
              <a:pathLst>
                <a:path extrusionOk="0" h="3861" w="7560">
                  <a:moveTo>
                    <a:pt x="558" y="1"/>
                  </a:moveTo>
                  <a:lnTo>
                    <a:pt x="1" y="1990"/>
                  </a:lnTo>
                  <a:lnTo>
                    <a:pt x="7381" y="3860"/>
                  </a:lnTo>
                  <a:lnTo>
                    <a:pt x="7560" y="1572"/>
                  </a:lnTo>
                  <a:lnTo>
                    <a:pt x="7102" y="1473"/>
                  </a:lnTo>
                  <a:lnTo>
                    <a:pt x="1055" y="120"/>
                  </a:lnTo>
                  <a:lnTo>
                    <a:pt x="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4363725" y="2685650"/>
              <a:ext cx="245200" cy="327550"/>
            </a:xfrm>
            <a:custGeom>
              <a:rect b="b" l="l" r="r" t="t"/>
              <a:pathLst>
                <a:path extrusionOk="0" h="13102" w="9808">
                  <a:moveTo>
                    <a:pt x="7046" y="1"/>
                  </a:moveTo>
                  <a:cubicBezTo>
                    <a:pt x="6862" y="1"/>
                    <a:pt x="6664" y="64"/>
                    <a:pt x="6505" y="192"/>
                  </a:cubicBezTo>
                  <a:cubicBezTo>
                    <a:pt x="6386" y="291"/>
                    <a:pt x="6286" y="410"/>
                    <a:pt x="6207" y="570"/>
                  </a:cubicBezTo>
                  <a:lnTo>
                    <a:pt x="6207" y="490"/>
                  </a:lnTo>
                  <a:cubicBezTo>
                    <a:pt x="5880" y="322"/>
                    <a:pt x="5569" y="246"/>
                    <a:pt x="5272" y="246"/>
                  </a:cubicBezTo>
                  <a:cubicBezTo>
                    <a:pt x="2223" y="246"/>
                    <a:pt x="736" y="8308"/>
                    <a:pt x="736" y="8308"/>
                  </a:cubicBezTo>
                  <a:lnTo>
                    <a:pt x="0" y="11749"/>
                  </a:lnTo>
                  <a:lnTo>
                    <a:pt x="6048" y="13102"/>
                  </a:lnTo>
                  <a:cubicBezTo>
                    <a:pt x="6187" y="12744"/>
                    <a:pt x="6445" y="12286"/>
                    <a:pt x="6863" y="11809"/>
                  </a:cubicBezTo>
                  <a:cubicBezTo>
                    <a:pt x="7997" y="10536"/>
                    <a:pt x="7798" y="8924"/>
                    <a:pt x="7798" y="8924"/>
                  </a:cubicBezTo>
                  <a:cubicBezTo>
                    <a:pt x="8375" y="8049"/>
                    <a:pt x="9051" y="7253"/>
                    <a:pt x="9648" y="6398"/>
                  </a:cubicBezTo>
                  <a:cubicBezTo>
                    <a:pt x="9748" y="6319"/>
                    <a:pt x="9807" y="6219"/>
                    <a:pt x="9807" y="6080"/>
                  </a:cubicBezTo>
                  <a:cubicBezTo>
                    <a:pt x="9807" y="5960"/>
                    <a:pt x="9728" y="5861"/>
                    <a:pt x="9628" y="5781"/>
                  </a:cubicBezTo>
                  <a:cubicBezTo>
                    <a:pt x="9369" y="5561"/>
                    <a:pt x="9068" y="5460"/>
                    <a:pt x="8768" y="5460"/>
                  </a:cubicBezTo>
                  <a:cubicBezTo>
                    <a:pt x="8446" y="5460"/>
                    <a:pt x="8125" y="5576"/>
                    <a:pt x="7858" y="5781"/>
                  </a:cubicBezTo>
                  <a:cubicBezTo>
                    <a:pt x="7559" y="6000"/>
                    <a:pt x="7281" y="6319"/>
                    <a:pt x="7062" y="6597"/>
                  </a:cubicBezTo>
                  <a:cubicBezTo>
                    <a:pt x="6963" y="6756"/>
                    <a:pt x="6565" y="7174"/>
                    <a:pt x="6465" y="7433"/>
                  </a:cubicBezTo>
                  <a:lnTo>
                    <a:pt x="7798" y="1206"/>
                  </a:lnTo>
                  <a:cubicBezTo>
                    <a:pt x="7937" y="669"/>
                    <a:pt x="7639" y="112"/>
                    <a:pt x="7181" y="13"/>
                  </a:cubicBezTo>
                  <a:cubicBezTo>
                    <a:pt x="7138" y="5"/>
                    <a:pt x="7092" y="1"/>
                    <a:pt x="7046"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4459700" y="2860150"/>
              <a:ext cx="68650" cy="41175"/>
            </a:xfrm>
            <a:custGeom>
              <a:rect b="b" l="l" r="r" t="t"/>
              <a:pathLst>
                <a:path extrusionOk="0" h="1647" w="2746">
                  <a:moveTo>
                    <a:pt x="2073" y="0"/>
                  </a:moveTo>
                  <a:cubicBezTo>
                    <a:pt x="1480" y="0"/>
                    <a:pt x="553" y="222"/>
                    <a:pt x="40" y="1427"/>
                  </a:cubicBezTo>
                  <a:cubicBezTo>
                    <a:pt x="1" y="1487"/>
                    <a:pt x="40" y="1586"/>
                    <a:pt x="120" y="1606"/>
                  </a:cubicBezTo>
                  <a:cubicBezTo>
                    <a:pt x="140" y="1646"/>
                    <a:pt x="160" y="1646"/>
                    <a:pt x="199" y="1646"/>
                  </a:cubicBezTo>
                  <a:cubicBezTo>
                    <a:pt x="239" y="1646"/>
                    <a:pt x="299" y="1626"/>
                    <a:pt x="319" y="1547"/>
                  </a:cubicBezTo>
                  <a:cubicBezTo>
                    <a:pt x="776" y="502"/>
                    <a:pt x="1567" y="315"/>
                    <a:pt x="2068" y="315"/>
                  </a:cubicBezTo>
                  <a:cubicBezTo>
                    <a:pt x="2330" y="315"/>
                    <a:pt x="2513" y="366"/>
                    <a:pt x="2527" y="373"/>
                  </a:cubicBezTo>
                  <a:cubicBezTo>
                    <a:pt x="2544" y="376"/>
                    <a:pt x="2560" y="378"/>
                    <a:pt x="2576" y="378"/>
                  </a:cubicBezTo>
                  <a:cubicBezTo>
                    <a:pt x="2652" y="378"/>
                    <a:pt x="2709" y="339"/>
                    <a:pt x="2726" y="273"/>
                  </a:cubicBezTo>
                  <a:cubicBezTo>
                    <a:pt x="2746" y="174"/>
                    <a:pt x="2706" y="94"/>
                    <a:pt x="2626" y="75"/>
                  </a:cubicBezTo>
                  <a:cubicBezTo>
                    <a:pt x="2626" y="67"/>
                    <a:pt x="2400" y="0"/>
                    <a:pt x="2073"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4483575" y="2695225"/>
              <a:ext cx="38325" cy="118650"/>
            </a:xfrm>
            <a:custGeom>
              <a:rect b="b" l="l" r="r" t="t"/>
              <a:pathLst>
                <a:path extrusionOk="0" h="4746" w="1533">
                  <a:moveTo>
                    <a:pt x="1460" y="0"/>
                  </a:moveTo>
                  <a:cubicBezTo>
                    <a:pt x="1425" y="0"/>
                    <a:pt x="1388" y="22"/>
                    <a:pt x="1373" y="67"/>
                  </a:cubicBezTo>
                  <a:cubicBezTo>
                    <a:pt x="1015" y="763"/>
                    <a:pt x="716" y="1499"/>
                    <a:pt x="478" y="2255"/>
                  </a:cubicBezTo>
                  <a:cubicBezTo>
                    <a:pt x="358" y="2613"/>
                    <a:pt x="219" y="2991"/>
                    <a:pt x="159" y="3389"/>
                  </a:cubicBezTo>
                  <a:cubicBezTo>
                    <a:pt x="80" y="3787"/>
                    <a:pt x="0" y="4185"/>
                    <a:pt x="80" y="4603"/>
                  </a:cubicBezTo>
                  <a:cubicBezTo>
                    <a:pt x="80" y="4674"/>
                    <a:pt x="159" y="4745"/>
                    <a:pt x="233" y="4745"/>
                  </a:cubicBezTo>
                  <a:cubicBezTo>
                    <a:pt x="242" y="4745"/>
                    <a:pt x="251" y="4744"/>
                    <a:pt x="259" y="4742"/>
                  </a:cubicBezTo>
                  <a:cubicBezTo>
                    <a:pt x="319" y="4742"/>
                    <a:pt x="398" y="4623"/>
                    <a:pt x="378" y="4563"/>
                  </a:cubicBezTo>
                  <a:cubicBezTo>
                    <a:pt x="339" y="4205"/>
                    <a:pt x="358" y="3807"/>
                    <a:pt x="438" y="3449"/>
                  </a:cubicBezTo>
                  <a:cubicBezTo>
                    <a:pt x="498" y="3071"/>
                    <a:pt x="577" y="2693"/>
                    <a:pt x="697" y="2315"/>
                  </a:cubicBezTo>
                  <a:cubicBezTo>
                    <a:pt x="935" y="1579"/>
                    <a:pt x="1194" y="863"/>
                    <a:pt x="1532" y="127"/>
                  </a:cubicBezTo>
                  <a:cubicBezTo>
                    <a:pt x="1532" y="87"/>
                    <a:pt x="1532" y="27"/>
                    <a:pt x="1492" y="7"/>
                  </a:cubicBezTo>
                  <a:cubicBezTo>
                    <a:pt x="1482" y="3"/>
                    <a:pt x="1471" y="0"/>
                    <a:pt x="1460"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4455225" y="2688200"/>
              <a:ext cx="44775" cy="118625"/>
            </a:xfrm>
            <a:custGeom>
              <a:rect b="b" l="l" r="r" t="t"/>
              <a:pathLst>
                <a:path extrusionOk="0" h="4745" w="1791">
                  <a:moveTo>
                    <a:pt x="1634" y="0"/>
                  </a:moveTo>
                  <a:cubicBezTo>
                    <a:pt x="1607" y="0"/>
                    <a:pt x="1582" y="10"/>
                    <a:pt x="1572" y="30"/>
                  </a:cubicBezTo>
                  <a:cubicBezTo>
                    <a:pt x="1293" y="368"/>
                    <a:pt x="1095" y="706"/>
                    <a:pt x="916" y="1084"/>
                  </a:cubicBezTo>
                  <a:cubicBezTo>
                    <a:pt x="737" y="1462"/>
                    <a:pt x="617" y="1820"/>
                    <a:pt x="498" y="2198"/>
                  </a:cubicBezTo>
                  <a:cubicBezTo>
                    <a:pt x="378" y="2596"/>
                    <a:pt x="279" y="2974"/>
                    <a:pt x="199" y="3372"/>
                  </a:cubicBezTo>
                  <a:lnTo>
                    <a:pt x="100" y="3969"/>
                  </a:lnTo>
                  <a:lnTo>
                    <a:pt x="0" y="4565"/>
                  </a:lnTo>
                  <a:cubicBezTo>
                    <a:pt x="0" y="4645"/>
                    <a:pt x="80" y="4744"/>
                    <a:pt x="140" y="4744"/>
                  </a:cubicBezTo>
                  <a:cubicBezTo>
                    <a:pt x="219" y="4744"/>
                    <a:pt x="319" y="4665"/>
                    <a:pt x="319" y="4585"/>
                  </a:cubicBezTo>
                  <a:lnTo>
                    <a:pt x="398" y="4008"/>
                  </a:lnTo>
                  <a:lnTo>
                    <a:pt x="498" y="3451"/>
                  </a:lnTo>
                  <a:cubicBezTo>
                    <a:pt x="577" y="3054"/>
                    <a:pt x="677" y="2676"/>
                    <a:pt x="776" y="2298"/>
                  </a:cubicBezTo>
                  <a:cubicBezTo>
                    <a:pt x="896" y="1920"/>
                    <a:pt x="1015" y="1562"/>
                    <a:pt x="1174" y="1204"/>
                  </a:cubicBezTo>
                  <a:cubicBezTo>
                    <a:pt x="1313" y="865"/>
                    <a:pt x="1512" y="487"/>
                    <a:pt x="1731" y="209"/>
                  </a:cubicBezTo>
                  <a:cubicBezTo>
                    <a:pt x="1791" y="169"/>
                    <a:pt x="1791" y="90"/>
                    <a:pt x="1711" y="30"/>
                  </a:cubicBezTo>
                  <a:cubicBezTo>
                    <a:pt x="1691" y="10"/>
                    <a:pt x="1662" y="0"/>
                    <a:pt x="1634"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4429375" y="2700050"/>
              <a:ext cx="40300" cy="98075"/>
            </a:xfrm>
            <a:custGeom>
              <a:rect b="b" l="l" r="r" t="t"/>
              <a:pathLst>
                <a:path extrusionOk="0" h="3923" w="1612">
                  <a:moveTo>
                    <a:pt x="1488" y="0"/>
                  </a:moveTo>
                  <a:cubicBezTo>
                    <a:pt x="1462" y="0"/>
                    <a:pt x="1444" y="10"/>
                    <a:pt x="1432" y="33"/>
                  </a:cubicBezTo>
                  <a:cubicBezTo>
                    <a:pt x="1074" y="610"/>
                    <a:pt x="776" y="1187"/>
                    <a:pt x="497" y="1804"/>
                  </a:cubicBezTo>
                  <a:cubicBezTo>
                    <a:pt x="358" y="2102"/>
                    <a:pt x="259" y="2420"/>
                    <a:pt x="159" y="2759"/>
                  </a:cubicBezTo>
                  <a:cubicBezTo>
                    <a:pt x="80" y="3077"/>
                    <a:pt x="0" y="3415"/>
                    <a:pt x="60" y="3793"/>
                  </a:cubicBezTo>
                  <a:cubicBezTo>
                    <a:pt x="60" y="3858"/>
                    <a:pt x="126" y="3923"/>
                    <a:pt x="194" y="3923"/>
                  </a:cubicBezTo>
                  <a:cubicBezTo>
                    <a:pt x="209" y="3923"/>
                    <a:pt x="224" y="3920"/>
                    <a:pt x="239" y="3912"/>
                  </a:cubicBezTo>
                  <a:cubicBezTo>
                    <a:pt x="318" y="3912"/>
                    <a:pt x="378" y="3813"/>
                    <a:pt x="358" y="3753"/>
                  </a:cubicBezTo>
                  <a:cubicBezTo>
                    <a:pt x="318" y="3475"/>
                    <a:pt x="358" y="3156"/>
                    <a:pt x="438" y="2858"/>
                  </a:cubicBezTo>
                  <a:cubicBezTo>
                    <a:pt x="517" y="2560"/>
                    <a:pt x="617" y="2222"/>
                    <a:pt x="736" y="1923"/>
                  </a:cubicBezTo>
                  <a:cubicBezTo>
                    <a:pt x="975" y="1326"/>
                    <a:pt x="1253" y="730"/>
                    <a:pt x="1572" y="173"/>
                  </a:cubicBezTo>
                  <a:cubicBezTo>
                    <a:pt x="1611" y="133"/>
                    <a:pt x="1611" y="73"/>
                    <a:pt x="1552" y="13"/>
                  </a:cubicBezTo>
                  <a:cubicBezTo>
                    <a:pt x="1527" y="5"/>
                    <a:pt x="1506" y="0"/>
                    <a:pt x="1488"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4512425" y="3164875"/>
              <a:ext cx="24875" cy="154175"/>
            </a:xfrm>
            <a:custGeom>
              <a:rect b="b" l="l" r="r" t="t"/>
              <a:pathLst>
                <a:path extrusionOk="0" h="6167" w="995">
                  <a:moveTo>
                    <a:pt x="139" y="0"/>
                  </a:moveTo>
                  <a:cubicBezTo>
                    <a:pt x="40" y="0"/>
                    <a:pt x="0" y="100"/>
                    <a:pt x="0" y="179"/>
                  </a:cubicBezTo>
                  <a:lnTo>
                    <a:pt x="676" y="6008"/>
                  </a:lnTo>
                  <a:cubicBezTo>
                    <a:pt x="676" y="6107"/>
                    <a:pt x="736" y="6167"/>
                    <a:pt x="816" y="6167"/>
                  </a:cubicBezTo>
                  <a:cubicBezTo>
                    <a:pt x="915" y="6167"/>
                    <a:pt x="995" y="6068"/>
                    <a:pt x="995" y="5988"/>
                  </a:cubicBezTo>
                  <a:lnTo>
                    <a:pt x="318" y="139"/>
                  </a:lnTo>
                  <a:cubicBezTo>
                    <a:pt x="318" y="40"/>
                    <a:pt x="239"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5163400" y="3266825"/>
              <a:ext cx="32350" cy="274050"/>
            </a:xfrm>
            <a:custGeom>
              <a:rect b="b" l="l" r="r" t="t"/>
              <a:pathLst>
                <a:path extrusionOk="0" h="10962" w="1294">
                  <a:moveTo>
                    <a:pt x="140" y="0"/>
                  </a:moveTo>
                  <a:cubicBezTo>
                    <a:pt x="40" y="0"/>
                    <a:pt x="1" y="100"/>
                    <a:pt x="1" y="179"/>
                  </a:cubicBezTo>
                  <a:lnTo>
                    <a:pt x="956" y="10822"/>
                  </a:lnTo>
                  <a:cubicBezTo>
                    <a:pt x="956" y="10921"/>
                    <a:pt x="1035" y="10961"/>
                    <a:pt x="1115" y="10961"/>
                  </a:cubicBezTo>
                  <a:cubicBezTo>
                    <a:pt x="1214" y="10961"/>
                    <a:pt x="1254" y="10882"/>
                    <a:pt x="1294" y="10782"/>
                  </a:cubicBezTo>
                  <a:lnTo>
                    <a:pt x="319" y="139"/>
                  </a:lnTo>
                  <a:cubicBezTo>
                    <a:pt x="319" y="40"/>
                    <a:pt x="219"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5171850" y="3292000"/>
              <a:ext cx="48775" cy="87725"/>
            </a:xfrm>
            <a:custGeom>
              <a:rect b="b" l="l" r="r" t="t"/>
              <a:pathLst>
                <a:path extrusionOk="0" h="3509" w="1951">
                  <a:moveTo>
                    <a:pt x="1795" y="1"/>
                  </a:moveTo>
                  <a:cubicBezTo>
                    <a:pt x="1736" y="1"/>
                    <a:pt x="1682" y="27"/>
                    <a:pt x="1652" y="87"/>
                  </a:cubicBezTo>
                  <a:lnTo>
                    <a:pt x="21" y="3290"/>
                  </a:lnTo>
                  <a:cubicBezTo>
                    <a:pt x="1" y="3370"/>
                    <a:pt x="21" y="3429"/>
                    <a:pt x="100" y="3489"/>
                  </a:cubicBezTo>
                  <a:cubicBezTo>
                    <a:pt x="120" y="3509"/>
                    <a:pt x="160" y="3509"/>
                    <a:pt x="180" y="3509"/>
                  </a:cubicBezTo>
                  <a:cubicBezTo>
                    <a:pt x="259" y="3509"/>
                    <a:pt x="299" y="3489"/>
                    <a:pt x="299" y="3409"/>
                  </a:cubicBezTo>
                  <a:lnTo>
                    <a:pt x="1911" y="207"/>
                  </a:lnTo>
                  <a:cubicBezTo>
                    <a:pt x="1950" y="127"/>
                    <a:pt x="1911" y="67"/>
                    <a:pt x="1851" y="8"/>
                  </a:cubicBezTo>
                  <a:cubicBezTo>
                    <a:pt x="1832" y="3"/>
                    <a:pt x="1813" y="1"/>
                    <a:pt x="1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4798875" y="2866475"/>
              <a:ext cx="255150" cy="292075"/>
            </a:xfrm>
            <a:custGeom>
              <a:rect b="b" l="l" r="r" t="t"/>
              <a:pathLst>
                <a:path extrusionOk="0" h="11683" w="10206">
                  <a:moveTo>
                    <a:pt x="8634" y="1"/>
                  </a:moveTo>
                  <a:lnTo>
                    <a:pt x="0" y="2527"/>
                  </a:lnTo>
                  <a:lnTo>
                    <a:pt x="915" y="7500"/>
                  </a:lnTo>
                  <a:cubicBezTo>
                    <a:pt x="1399" y="9954"/>
                    <a:pt x="3351" y="11683"/>
                    <a:pt x="5506" y="11683"/>
                  </a:cubicBezTo>
                  <a:cubicBezTo>
                    <a:pt x="5745" y="11683"/>
                    <a:pt x="5985" y="11661"/>
                    <a:pt x="6227" y="11618"/>
                  </a:cubicBezTo>
                  <a:cubicBezTo>
                    <a:pt x="8634" y="11160"/>
                    <a:pt x="10205" y="8594"/>
                    <a:pt x="9668" y="5869"/>
                  </a:cubicBezTo>
                  <a:lnTo>
                    <a:pt x="8634"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4829200" y="2983350"/>
              <a:ext cx="166625" cy="75850"/>
            </a:xfrm>
            <a:custGeom>
              <a:rect b="b" l="l" r="r" t="t"/>
              <a:pathLst>
                <a:path extrusionOk="0" h="3034" w="6665">
                  <a:moveTo>
                    <a:pt x="6565" y="0"/>
                  </a:moveTo>
                  <a:cubicBezTo>
                    <a:pt x="5652" y="1512"/>
                    <a:pt x="3942" y="2213"/>
                    <a:pt x="2134" y="2213"/>
                  </a:cubicBezTo>
                  <a:cubicBezTo>
                    <a:pt x="1657" y="2213"/>
                    <a:pt x="1174" y="2165"/>
                    <a:pt x="697" y="2069"/>
                  </a:cubicBezTo>
                  <a:lnTo>
                    <a:pt x="140" y="1930"/>
                  </a:lnTo>
                  <a:cubicBezTo>
                    <a:pt x="80" y="1930"/>
                    <a:pt x="60" y="1910"/>
                    <a:pt x="1" y="1910"/>
                  </a:cubicBezTo>
                  <a:cubicBezTo>
                    <a:pt x="624" y="2607"/>
                    <a:pt x="1671" y="3033"/>
                    <a:pt x="2843" y="3033"/>
                  </a:cubicBezTo>
                  <a:cubicBezTo>
                    <a:pt x="2943" y="3033"/>
                    <a:pt x="3043" y="3030"/>
                    <a:pt x="3144" y="3024"/>
                  </a:cubicBezTo>
                  <a:cubicBezTo>
                    <a:pt x="5133" y="2925"/>
                    <a:pt x="6665" y="1612"/>
                    <a:pt x="6565" y="140"/>
                  </a:cubicBezTo>
                  <a:lnTo>
                    <a:pt x="6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4727250" y="2483075"/>
              <a:ext cx="364575" cy="419150"/>
            </a:xfrm>
            <a:custGeom>
              <a:rect b="b" l="l" r="r" t="t"/>
              <a:pathLst>
                <a:path extrusionOk="0" h="16766" w="14583">
                  <a:moveTo>
                    <a:pt x="6110" y="0"/>
                  </a:moveTo>
                  <a:cubicBezTo>
                    <a:pt x="4848" y="0"/>
                    <a:pt x="3678" y="692"/>
                    <a:pt x="3064" y="1750"/>
                  </a:cubicBezTo>
                  <a:cubicBezTo>
                    <a:pt x="2985" y="1730"/>
                    <a:pt x="2925" y="1730"/>
                    <a:pt x="2865" y="1710"/>
                  </a:cubicBezTo>
                  <a:cubicBezTo>
                    <a:pt x="2720" y="1682"/>
                    <a:pt x="2576" y="1668"/>
                    <a:pt x="2433" y="1668"/>
                  </a:cubicBezTo>
                  <a:cubicBezTo>
                    <a:pt x="1381" y="1668"/>
                    <a:pt x="432" y="2417"/>
                    <a:pt x="239" y="3520"/>
                  </a:cubicBezTo>
                  <a:cubicBezTo>
                    <a:pt x="1" y="4654"/>
                    <a:pt x="697" y="5788"/>
                    <a:pt x="1791" y="6106"/>
                  </a:cubicBezTo>
                  <a:lnTo>
                    <a:pt x="856" y="11099"/>
                  </a:lnTo>
                  <a:cubicBezTo>
                    <a:pt x="438" y="13347"/>
                    <a:pt x="1930" y="15496"/>
                    <a:pt x="4158" y="15933"/>
                  </a:cubicBezTo>
                  <a:lnTo>
                    <a:pt x="8296" y="16689"/>
                  </a:lnTo>
                  <a:cubicBezTo>
                    <a:pt x="8558" y="16741"/>
                    <a:pt x="8819" y="16766"/>
                    <a:pt x="9077" y="16766"/>
                  </a:cubicBezTo>
                  <a:cubicBezTo>
                    <a:pt x="11010" y="16766"/>
                    <a:pt x="12741" y="15371"/>
                    <a:pt x="13110" y="13387"/>
                  </a:cubicBezTo>
                  <a:lnTo>
                    <a:pt x="14164" y="7777"/>
                  </a:lnTo>
                  <a:cubicBezTo>
                    <a:pt x="14582" y="5510"/>
                    <a:pt x="13090" y="3381"/>
                    <a:pt x="10842" y="2943"/>
                  </a:cubicBezTo>
                  <a:lnTo>
                    <a:pt x="9509" y="2705"/>
                  </a:lnTo>
                  <a:cubicBezTo>
                    <a:pt x="9191" y="1392"/>
                    <a:pt x="8137" y="318"/>
                    <a:pt x="6744" y="59"/>
                  </a:cubicBezTo>
                  <a:cubicBezTo>
                    <a:pt x="6532" y="19"/>
                    <a:pt x="6320" y="0"/>
                    <a:pt x="6110"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4744675" y="2608875"/>
              <a:ext cx="296900" cy="283475"/>
            </a:xfrm>
            <a:custGeom>
              <a:rect b="b" l="l" r="r" t="t"/>
              <a:pathLst>
                <a:path extrusionOk="0" h="11339" w="11876">
                  <a:moveTo>
                    <a:pt x="8554" y="0"/>
                  </a:moveTo>
                  <a:cubicBezTo>
                    <a:pt x="7984" y="1210"/>
                    <a:pt x="6738" y="1984"/>
                    <a:pt x="5377" y="1984"/>
                  </a:cubicBezTo>
                  <a:cubicBezTo>
                    <a:pt x="5172" y="1984"/>
                    <a:pt x="4963" y="1966"/>
                    <a:pt x="4754" y="1930"/>
                  </a:cubicBezTo>
                  <a:cubicBezTo>
                    <a:pt x="3979" y="1771"/>
                    <a:pt x="3342" y="1393"/>
                    <a:pt x="2845" y="875"/>
                  </a:cubicBezTo>
                  <a:cubicBezTo>
                    <a:pt x="2517" y="1058"/>
                    <a:pt x="2139" y="1156"/>
                    <a:pt x="1756" y="1156"/>
                  </a:cubicBezTo>
                  <a:cubicBezTo>
                    <a:pt x="1721" y="1156"/>
                    <a:pt x="1686" y="1156"/>
                    <a:pt x="1651" y="1154"/>
                  </a:cubicBezTo>
                  <a:cubicBezTo>
                    <a:pt x="1353" y="1532"/>
                    <a:pt x="1154" y="1970"/>
                    <a:pt x="1074" y="2447"/>
                  </a:cubicBezTo>
                  <a:lnTo>
                    <a:pt x="756" y="4277"/>
                  </a:lnTo>
                  <a:lnTo>
                    <a:pt x="358" y="6565"/>
                  </a:lnTo>
                  <a:cubicBezTo>
                    <a:pt x="0" y="8634"/>
                    <a:pt x="1969" y="10683"/>
                    <a:pt x="4734" y="11140"/>
                  </a:cubicBezTo>
                  <a:lnTo>
                    <a:pt x="5272" y="11240"/>
                  </a:lnTo>
                  <a:cubicBezTo>
                    <a:pt x="5660" y="11307"/>
                    <a:pt x="6044" y="11339"/>
                    <a:pt x="6418" y="11339"/>
                  </a:cubicBezTo>
                  <a:cubicBezTo>
                    <a:pt x="8708" y="11339"/>
                    <a:pt x="10630" y="10134"/>
                    <a:pt x="10921" y="8355"/>
                  </a:cubicBezTo>
                  <a:lnTo>
                    <a:pt x="11617" y="4198"/>
                  </a:lnTo>
                  <a:lnTo>
                    <a:pt x="11617" y="4098"/>
                  </a:lnTo>
                  <a:cubicBezTo>
                    <a:pt x="11876" y="2447"/>
                    <a:pt x="10583" y="776"/>
                    <a:pt x="8554"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4706875" y="2711325"/>
              <a:ext cx="332225" cy="327375"/>
            </a:xfrm>
            <a:custGeom>
              <a:rect b="b" l="l" r="r" t="t"/>
              <a:pathLst>
                <a:path extrusionOk="0" h="13095" w="13289">
                  <a:moveTo>
                    <a:pt x="13149" y="0"/>
                  </a:moveTo>
                  <a:lnTo>
                    <a:pt x="13149" y="100"/>
                  </a:lnTo>
                  <a:lnTo>
                    <a:pt x="12453" y="4257"/>
                  </a:lnTo>
                  <a:cubicBezTo>
                    <a:pt x="12214" y="5809"/>
                    <a:pt x="10702" y="6923"/>
                    <a:pt x="8773" y="7181"/>
                  </a:cubicBezTo>
                  <a:cubicBezTo>
                    <a:pt x="8574" y="6346"/>
                    <a:pt x="7937" y="5689"/>
                    <a:pt x="7062" y="5490"/>
                  </a:cubicBezTo>
                  <a:lnTo>
                    <a:pt x="5132" y="5033"/>
                  </a:lnTo>
                  <a:cubicBezTo>
                    <a:pt x="4960" y="4992"/>
                    <a:pt x="4790" y="4973"/>
                    <a:pt x="4623" y="4973"/>
                  </a:cubicBezTo>
                  <a:cubicBezTo>
                    <a:pt x="4058" y="4973"/>
                    <a:pt x="3534" y="5192"/>
                    <a:pt x="3103" y="5530"/>
                  </a:cubicBezTo>
                  <a:cubicBezTo>
                    <a:pt x="2188" y="4695"/>
                    <a:pt x="1691" y="3561"/>
                    <a:pt x="1890" y="2467"/>
                  </a:cubicBezTo>
                  <a:lnTo>
                    <a:pt x="2288" y="179"/>
                  </a:lnTo>
                  <a:lnTo>
                    <a:pt x="617" y="7301"/>
                  </a:lnTo>
                  <a:cubicBezTo>
                    <a:pt x="0" y="10324"/>
                    <a:pt x="2149" y="12194"/>
                    <a:pt x="4934" y="12791"/>
                  </a:cubicBezTo>
                  <a:cubicBezTo>
                    <a:pt x="4973" y="12791"/>
                    <a:pt x="4993" y="12811"/>
                    <a:pt x="5053" y="12811"/>
                  </a:cubicBezTo>
                  <a:lnTo>
                    <a:pt x="5630" y="12950"/>
                  </a:lnTo>
                  <a:cubicBezTo>
                    <a:pt x="6111" y="13046"/>
                    <a:pt x="6597" y="13094"/>
                    <a:pt x="7074" y="13094"/>
                  </a:cubicBezTo>
                  <a:cubicBezTo>
                    <a:pt x="8887" y="13094"/>
                    <a:pt x="10585" y="12393"/>
                    <a:pt x="11498" y="10881"/>
                  </a:cubicBezTo>
                  <a:cubicBezTo>
                    <a:pt x="11757" y="10424"/>
                    <a:pt x="11956" y="9927"/>
                    <a:pt x="12095" y="9370"/>
                  </a:cubicBezTo>
                  <a:lnTo>
                    <a:pt x="12692" y="5451"/>
                  </a:lnTo>
                  <a:lnTo>
                    <a:pt x="12791" y="4854"/>
                  </a:lnTo>
                  <a:lnTo>
                    <a:pt x="13149" y="2407"/>
                  </a:lnTo>
                  <a:lnTo>
                    <a:pt x="13189" y="2248"/>
                  </a:lnTo>
                  <a:cubicBezTo>
                    <a:pt x="13229" y="2049"/>
                    <a:pt x="13249" y="1870"/>
                    <a:pt x="13288" y="1711"/>
                  </a:cubicBezTo>
                  <a:cubicBezTo>
                    <a:pt x="13288" y="1134"/>
                    <a:pt x="13249" y="557"/>
                    <a:pt x="13149"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4795875" y="2744200"/>
              <a:ext cx="17950" cy="26575"/>
            </a:xfrm>
            <a:custGeom>
              <a:rect b="b" l="l" r="r" t="t"/>
              <a:pathLst>
                <a:path extrusionOk="0" h="1063" w="718">
                  <a:moveTo>
                    <a:pt x="386" y="0"/>
                  </a:moveTo>
                  <a:cubicBezTo>
                    <a:pt x="268" y="0"/>
                    <a:pt x="172" y="89"/>
                    <a:pt x="140" y="217"/>
                  </a:cubicBezTo>
                  <a:lnTo>
                    <a:pt x="41" y="734"/>
                  </a:lnTo>
                  <a:cubicBezTo>
                    <a:pt x="1" y="873"/>
                    <a:pt x="100" y="1032"/>
                    <a:pt x="240" y="1052"/>
                  </a:cubicBezTo>
                  <a:cubicBezTo>
                    <a:pt x="267" y="1059"/>
                    <a:pt x="294" y="1062"/>
                    <a:pt x="319" y="1062"/>
                  </a:cubicBezTo>
                  <a:cubicBezTo>
                    <a:pt x="444" y="1062"/>
                    <a:pt x="545" y="985"/>
                    <a:pt x="578" y="853"/>
                  </a:cubicBezTo>
                  <a:lnTo>
                    <a:pt x="677" y="336"/>
                  </a:lnTo>
                  <a:cubicBezTo>
                    <a:pt x="717" y="197"/>
                    <a:pt x="618" y="38"/>
                    <a:pt x="478" y="18"/>
                  </a:cubicBezTo>
                  <a:cubicBezTo>
                    <a:pt x="447" y="6"/>
                    <a:pt x="416" y="0"/>
                    <a:pt x="386"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4912250" y="2771050"/>
              <a:ext cx="17925" cy="26400"/>
            </a:xfrm>
            <a:custGeom>
              <a:rect b="b" l="l" r="r" t="t"/>
              <a:pathLst>
                <a:path extrusionOk="0" h="1056" w="717">
                  <a:moveTo>
                    <a:pt x="374" y="1"/>
                  </a:moveTo>
                  <a:cubicBezTo>
                    <a:pt x="261" y="1"/>
                    <a:pt x="156" y="90"/>
                    <a:pt x="140" y="217"/>
                  </a:cubicBezTo>
                  <a:lnTo>
                    <a:pt x="41" y="734"/>
                  </a:lnTo>
                  <a:cubicBezTo>
                    <a:pt x="1" y="873"/>
                    <a:pt x="100" y="1033"/>
                    <a:pt x="240" y="1053"/>
                  </a:cubicBezTo>
                  <a:cubicBezTo>
                    <a:pt x="253" y="1054"/>
                    <a:pt x="267" y="1055"/>
                    <a:pt x="280" y="1055"/>
                  </a:cubicBezTo>
                  <a:cubicBezTo>
                    <a:pt x="419" y="1055"/>
                    <a:pt x="522" y="963"/>
                    <a:pt x="558" y="854"/>
                  </a:cubicBezTo>
                  <a:lnTo>
                    <a:pt x="657" y="336"/>
                  </a:lnTo>
                  <a:cubicBezTo>
                    <a:pt x="717" y="177"/>
                    <a:pt x="618" y="38"/>
                    <a:pt x="458" y="18"/>
                  </a:cubicBezTo>
                  <a:cubicBezTo>
                    <a:pt x="431" y="6"/>
                    <a:pt x="402" y="1"/>
                    <a:pt x="374"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4789425" y="2703525"/>
              <a:ext cx="42300" cy="25825"/>
            </a:xfrm>
            <a:custGeom>
              <a:rect b="b" l="l" r="r" t="t"/>
              <a:pathLst>
                <a:path extrusionOk="0" h="1033" w="1692">
                  <a:moveTo>
                    <a:pt x="670" y="0"/>
                  </a:moveTo>
                  <a:cubicBezTo>
                    <a:pt x="445" y="0"/>
                    <a:pt x="255" y="77"/>
                    <a:pt x="160" y="173"/>
                  </a:cubicBezTo>
                  <a:cubicBezTo>
                    <a:pt x="0" y="332"/>
                    <a:pt x="0" y="491"/>
                    <a:pt x="80" y="571"/>
                  </a:cubicBezTo>
                  <a:cubicBezTo>
                    <a:pt x="179" y="670"/>
                    <a:pt x="299" y="690"/>
                    <a:pt x="438" y="730"/>
                  </a:cubicBezTo>
                  <a:cubicBezTo>
                    <a:pt x="557" y="750"/>
                    <a:pt x="697" y="789"/>
                    <a:pt x="796" y="829"/>
                  </a:cubicBezTo>
                  <a:cubicBezTo>
                    <a:pt x="896" y="849"/>
                    <a:pt x="1035" y="889"/>
                    <a:pt x="1154" y="949"/>
                  </a:cubicBezTo>
                  <a:cubicBezTo>
                    <a:pt x="1240" y="983"/>
                    <a:pt x="1341" y="1032"/>
                    <a:pt x="1443" y="1032"/>
                  </a:cubicBezTo>
                  <a:cubicBezTo>
                    <a:pt x="1460" y="1032"/>
                    <a:pt x="1476" y="1031"/>
                    <a:pt x="1492" y="1028"/>
                  </a:cubicBezTo>
                  <a:cubicBezTo>
                    <a:pt x="1592" y="988"/>
                    <a:pt x="1691" y="869"/>
                    <a:pt x="1651" y="670"/>
                  </a:cubicBezTo>
                  <a:cubicBezTo>
                    <a:pt x="1572" y="451"/>
                    <a:pt x="1373" y="173"/>
                    <a:pt x="995" y="53"/>
                  </a:cubicBezTo>
                  <a:cubicBezTo>
                    <a:pt x="883" y="16"/>
                    <a:pt x="773" y="0"/>
                    <a:pt x="670"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4918225" y="2732025"/>
              <a:ext cx="41800" cy="29325"/>
            </a:xfrm>
            <a:custGeom>
              <a:rect b="b" l="l" r="r" t="t"/>
              <a:pathLst>
                <a:path extrusionOk="0" h="1173" w="1672">
                  <a:moveTo>
                    <a:pt x="673" y="0"/>
                  </a:moveTo>
                  <a:cubicBezTo>
                    <a:pt x="459" y="0"/>
                    <a:pt x="272" y="75"/>
                    <a:pt x="180" y="167"/>
                  </a:cubicBezTo>
                  <a:cubicBezTo>
                    <a:pt x="1" y="326"/>
                    <a:pt x="1" y="505"/>
                    <a:pt x="80" y="604"/>
                  </a:cubicBezTo>
                  <a:cubicBezTo>
                    <a:pt x="160" y="704"/>
                    <a:pt x="279" y="724"/>
                    <a:pt x="398" y="763"/>
                  </a:cubicBezTo>
                  <a:cubicBezTo>
                    <a:pt x="518" y="803"/>
                    <a:pt x="657" y="843"/>
                    <a:pt x="756" y="903"/>
                  </a:cubicBezTo>
                  <a:cubicBezTo>
                    <a:pt x="856" y="943"/>
                    <a:pt x="975" y="1022"/>
                    <a:pt x="1095" y="1082"/>
                  </a:cubicBezTo>
                  <a:cubicBezTo>
                    <a:pt x="1175" y="1114"/>
                    <a:pt x="1269" y="1172"/>
                    <a:pt x="1375" y="1172"/>
                  </a:cubicBezTo>
                  <a:cubicBezTo>
                    <a:pt x="1400" y="1172"/>
                    <a:pt x="1426" y="1169"/>
                    <a:pt x="1453" y="1161"/>
                  </a:cubicBezTo>
                  <a:cubicBezTo>
                    <a:pt x="1572" y="1141"/>
                    <a:pt x="1672" y="1022"/>
                    <a:pt x="1612" y="763"/>
                  </a:cubicBezTo>
                  <a:cubicBezTo>
                    <a:pt x="1572" y="545"/>
                    <a:pt x="1373" y="226"/>
                    <a:pt x="1015" y="67"/>
                  </a:cubicBezTo>
                  <a:cubicBezTo>
                    <a:pt x="900" y="20"/>
                    <a:pt x="783" y="0"/>
                    <a:pt x="673"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4825225" y="2715300"/>
              <a:ext cx="59700" cy="101975"/>
            </a:xfrm>
            <a:custGeom>
              <a:rect b="b" l="l" r="r" t="t"/>
              <a:pathLst>
                <a:path extrusionOk="0" h="4079" w="2388">
                  <a:moveTo>
                    <a:pt x="1781" y="0"/>
                  </a:moveTo>
                  <a:cubicBezTo>
                    <a:pt x="1729" y="0"/>
                    <a:pt x="1672" y="27"/>
                    <a:pt x="1632" y="80"/>
                  </a:cubicBezTo>
                  <a:lnTo>
                    <a:pt x="200" y="2328"/>
                  </a:lnTo>
                  <a:cubicBezTo>
                    <a:pt x="21" y="2606"/>
                    <a:pt x="1" y="2924"/>
                    <a:pt x="120" y="3243"/>
                  </a:cubicBezTo>
                  <a:cubicBezTo>
                    <a:pt x="239" y="3521"/>
                    <a:pt x="518" y="3740"/>
                    <a:pt x="816" y="3800"/>
                  </a:cubicBezTo>
                  <a:lnTo>
                    <a:pt x="2149" y="4078"/>
                  </a:lnTo>
                  <a:lnTo>
                    <a:pt x="2189" y="4078"/>
                  </a:lnTo>
                  <a:cubicBezTo>
                    <a:pt x="2249" y="4078"/>
                    <a:pt x="2328" y="4038"/>
                    <a:pt x="2348" y="3919"/>
                  </a:cubicBezTo>
                  <a:cubicBezTo>
                    <a:pt x="2388" y="3859"/>
                    <a:pt x="2308" y="3780"/>
                    <a:pt x="2229" y="3760"/>
                  </a:cubicBezTo>
                  <a:lnTo>
                    <a:pt x="896" y="3481"/>
                  </a:lnTo>
                  <a:cubicBezTo>
                    <a:pt x="657" y="3462"/>
                    <a:pt x="498" y="3302"/>
                    <a:pt x="418" y="3103"/>
                  </a:cubicBezTo>
                  <a:cubicBezTo>
                    <a:pt x="339" y="2905"/>
                    <a:pt x="339" y="2686"/>
                    <a:pt x="458" y="2507"/>
                  </a:cubicBezTo>
                  <a:lnTo>
                    <a:pt x="1910" y="239"/>
                  </a:lnTo>
                  <a:cubicBezTo>
                    <a:pt x="1950" y="179"/>
                    <a:pt x="1930" y="80"/>
                    <a:pt x="1851" y="20"/>
                  </a:cubicBezTo>
                  <a:cubicBezTo>
                    <a:pt x="1831" y="7"/>
                    <a:pt x="1806" y="0"/>
                    <a:pt x="1781"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4826725" y="2875925"/>
              <a:ext cx="78600" cy="43600"/>
            </a:xfrm>
            <a:custGeom>
              <a:rect b="b" l="l" r="r" t="t"/>
              <a:pathLst>
                <a:path extrusionOk="0" h="1744" w="3144">
                  <a:moveTo>
                    <a:pt x="199" y="1"/>
                  </a:moveTo>
                  <a:lnTo>
                    <a:pt x="20" y="1134"/>
                  </a:lnTo>
                  <a:cubicBezTo>
                    <a:pt x="0" y="1313"/>
                    <a:pt x="199" y="1493"/>
                    <a:pt x="458" y="1532"/>
                  </a:cubicBezTo>
                  <a:lnTo>
                    <a:pt x="995" y="1612"/>
                  </a:lnTo>
                  <a:cubicBezTo>
                    <a:pt x="1368" y="1674"/>
                    <a:pt x="1714" y="1743"/>
                    <a:pt x="2017" y="1743"/>
                  </a:cubicBezTo>
                  <a:cubicBezTo>
                    <a:pt x="2586" y="1743"/>
                    <a:pt x="3000" y="1498"/>
                    <a:pt x="3143" y="498"/>
                  </a:cubicBezTo>
                  <a:lnTo>
                    <a:pt x="1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5022175" y="2754075"/>
              <a:ext cx="69650" cy="96575"/>
            </a:xfrm>
            <a:custGeom>
              <a:rect b="b" l="l" r="r" t="t"/>
              <a:pathLst>
                <a:path extrusionOk="0" h="3863" w="2786">
                  <a:moveTo>
                    <a:pt x="597" y="1"/>
                  </a:moveTo>
                  <a:cubicBezTo>
                    <a:pt x="577" y="160"/>
                    <a:pt x="537" y="359"/>
                    <a:pt x="497" y="538"/>
                  </a:cubicBezTo>
                  <a:lnTo>
                    <a:pt x="478" y="697"/>
                  </a:lnTo>
                  <a:lnTo>
                    <a:pt x="100" y="3144"/>
                  </a:lnTo>
                  <a:lnTo>
                    <a:pt x="0" y="3741"/>
                  </a:lnTo>
                  <a:lnTo>
                    <a:pt x="299" y="3820"/>
                  </a:lnTo>
                  <a:cubicBezTo>
                    <a:pt x="430" y="3849"/>
                    <a:pt x="561" y="3862"/>
                    <a:pt x="691" y="3862"/>
                  </a:cubicBezTo>
                  <a:cubicBezTo>
                    <a:pt x="1562" y="3862"/>
                    <a:pt x="2353" y="3246"/>
                    <a:pt x="2527" y="2328"/>
                  </a:cubicBezTo>
                  <a:cubicBezTo>
                    <a:pt x="2785" y="1314"/>
                    <a:pt x="2129" y="279"/>
                    <a:pt x="1094" y="100"/>
                  </a:cubicBezTo>
                  <a:lnTo>
                    <a:pt x="597"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5025150" y="2771500"/>
              <a:ext cx="39300" cy="61175"/>
            </a:xfrm>
            <a:custGeom>
              <a:rect b="b" l="l" r="r" t="t"/>
              <a:pathLst>
                <a:path extrusionOk="0" h="2447" w="1572">
                  <a:moveTo>
                    <a:pt x="378" y="0"/>
                  </a:moveTo>
                  <a:lnTo>
                    <a:pt x="0" y="2447"/>
                  </a:lnTo>
                  <a:cubicBezTo>
                    <a:pt x="717" y="2447"/>
                    <a:pt x="1353" y="2069"/>
                    <a:pt x="1453" y="1492"/>
                  </a:cubicBezTo>
                  <a:cubicBezTo>
                    <a:pt x="1572" y="855"/>
                    <a:pt x="1095" y="239"/>
                    <a:pt x="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5054000" y="2775475"/>
              <a:ext cx="19900" cy="21400"/>
            </a:xfrm>
            <a:custGeom>
              <a:rect b="b" l="l" r="r" t="t"/>
              <a:pathLst>
                <a:path extrusionOk="0" h="856" w="796">
                  <a:moveTo>
                    <a:pt x="60" y="0"/>
                  </a:moveTo>
                  <a:cubicBezTo>
                    <a:pt x="20" y="0"/>
                    <a:pt x="0" y="40"/>
                    <a:pt x="0" y="80"/>
                  </a:cubicBezTo>
                  <a:cubicBezTo>
                    <a:pt x="0" y="139"/>
                    <a:pt x="20" y="159"/>
                    <a:pt x="60" y="159"/>
                  </a:cubicBezTo>
                  <a:cubicBezTo>
                    <a:pt x="100" y="159"/>
                    <a:pt x="617" y="159"/>
                    <a:pt x="617" y="776"/>
                  </a:cubicBezTo>
                  <a:cubicBezTo>
                    <a:pt x="617" y="836"/>
                    <a:pt x="637" y="856"/>
                    <a:pt x="697" y="856"/>
                  </a:cubicBezTo>
                  <a:cubicBezTo>
                    <a:pt x="736" y="856"/>
                    <a:pt x="756" y="836"/>
                    <a:pt x="756" y="796"/>
                  </a:cubicBezTo>
                  <a:cubicBezTo>
                    <a:pt x="796" y="40"/>
                    <a:pt x="60" y="0"/>
                    <a:pt x="60"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4755600" y="3046000"/>
              <a:ext cx="351625" cy="330250"/>
            </a:xfrm>
            <a:custGeom>
              <a:rect b="b" l="l" r="r" t="t"/>
              <a:pathLst>
                <a:path extrusionOk="0" h="13210" w="14065">
                  <a:moveTo>
                    <a:pt x="2328" y="1"/>
                  </a:moveTo>
                  <a:lnTo>
                    <a:pt x="1" y="3542"/>
                  </a:lnTo>
                  <a:lnTo>
                    <a:pt x="5173" y="7839"/>
                  </a:lnTo>
                  <a:lnTo>
                    <a:pt x="6366" y="5471"/>
                  </a:lnTo>
                  <a:lnTo>
                    <a:pt x="6366" y="12434"/>
                  </a:lnTo>
                  <a:cubicBezTo>
                    <a:pt x="6366" y="12852"/>
                    <a:pt x="6704" y="13210"/>
                    <a:pt x="7122" y="13210"/>
                  </a:cubicBezTo>
                  <a:cubicBezTo>
                    <a:pt x="7560" y="13210"/>
                    <a:pt x="7898" y="12852"/>
                    <a:pt x="7898" y="12434"/>
                  </a:cubicBezTo>
                  <a:lnTo>
                    <a:pt x="7898" y="5869"/>
                  </a:lnTo>
                  <a:lnTo>
                    <a:pt x="8893" y="7858"/>
                  </a:lnTo>
                  <a:lnTo>
                    <a:pt x="14065" y="3542"/>
                  </a:lnTo>
                  <a:lnTo>
                    <a:pt x="11737" y="1"/>
                  </a:lnTo>
                  <a:lnTo>
                    <a:pt x="7023" y="3820"/>
                  </a:lnTo>
                  <a:lnTo>
                    <a:pt x="23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4923200" y="3209125"/>
              <a:ext cx="19925" cy="19925"/>
            </a:xfrm>
            <a:custGeom>
              <a:rect b="b" l="l" r="r" t="t"/>
              <a:pathLst>
                <a:path extrusionOk="0" h="797" w="797">
                  <a:moveTo>
                    <a:pt x="398" y="1"/>
                  </a:moveTo>
                  <a:cubicBezTo>
                    <a:pt x="180" y="1"/>
                    <a:pt x="0" y="160"/>
                    <a:pt x="0" y="399"/>
                  </a:cubicBezTo>
                  <a:cubicBezTo>
                    <a:pt x="0" y="617"/>
                    <a:pt x="180" y="796"/>
                    <a:pt x="398" y="796"/>
                  </a:cubicBezTo>
                  <a:cubicBezTo>
                    <a:pt x="617" y="796"/>
                    <a:pt x="796" y="617"/>
                    <a:pt x="796" y="399"/>
                  </a:cubicBezTo>
                  <a:cubicBezTo>
                    <a:pt x="796" y="160"/>
                    <a:pt x="617" y="1"/>
                    <a:pt x="398"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4923700" y="3279750"/>
              <a:ext cx="19925" cy="19925"/>
            </a:xfrm>
            <a:custGeom>
              <a:rect b="b" l="l" r="r" t="t"/>
              <a:pathLst>
                <a:path extrusionOk="0" h="797" w="797">
                  <a:moveTo>
                    <a:pt x="398" y="0"/>
                  </a:moveTo>
                  <a:cubicBezTo>
                    <a:pt x="179" y="0"/>
                    <a:pt x="0" y="179"/>
                    <a:pt x="0" y="398"/>
                  </a:cubicBezTo>
                  <a:cubicBezTo>
                    <a:pt x="0" y="617"/>
                    <a:pt x="179" y="796"/>
                    <a:pt x="398" y="796"/>
                  </a:cubicBezTo>
                  <a:cubicBezTo>
                    <a:pt x="617" y="796"/>
                    <a:pt x="796" y="617"/>
                    <a:pt x="796" y="398"/>
                  </a:cubicBezTo>
                  <a:cubicBezTo>
                    <a:pt x="796" y="179"/>
                    <a:pt x="617" y="0"/>
                    <a:pt x="398"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4405500" y="2503750"/>
              <a:ext cx="47250" cy="83250"/>
            </a:xfrm>
            <a:custGeom>
              <a:rect b="b" l="l" r="r" t="t"/>
              <a:pathLst>
                <a:path extrusionOk="0" h="3330" w="1890">
                  <a:moveTo>
                    <a:pt x="127" y="0"/>
                  </a:moveTo>
                  <a:cubicBezTo>
                    <a:pt x="111" y="0"/>
                    <a:pt x="95" y="3"/>
                    <a:pt x="80" y="8"/>
                  </a:cubicBezTo>
                  <a:cubicBezTo>
                    <a:pt x="20" y="28"/>
                    <a:pt x="0" y="107"/>
                    <a:pt x="20" y="187"/>
                  </a:cubicBezTo>
                  <a:lnTo>
                    <a:pt x="1631" y="3270"/>
                  </a:lnTo>
                  <a:cubicBezTo>
                    <a:pt x="1671" y="3310"/>
                    <a:pt x="1691" y="3330"/>
                    <a:pt x="1711" y="3330"/>
                  </a:cubicBezTo>
                  <a:cubicBezTo>
                    <a:pt x="1731" y="3330"/>
                    <a:pt x="1791" y="3330"/>
                    <a:pt x="1810" y="3310"/>
                  </a:cubicBezTo>
                  <a:cubicBezTo>
                    <a:pt x="1870" y="3290"/>
                    <a:pt x="1890" y="3211"/>
                    <a:pt x="1870" y="3151"/>
                  </a:cubicBezTo>
                  <a:lnTo>
                    <a:pt x="239" y="67"/>
                  </a:lnTo>
                  <a:cubicBezTo>
                    <a:pt x="224" y="23"/>
                    <a:pt x="176" y="0"/>
                    <a:pt x="1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4561650" y="2576350"/>
              <a:ext cx="83575" cy="46975"/>
            </a:xfrm>
            <a:custGeom>
              <a:rect b="b" l="l" r="r" t="t"/>
              <a:pathLst>
                <a:path extrusionOk="0" h="1879" w="3343">
                  <a:moveTo>
                    <a:pt x="3202" y="1"/>
                  </a:moveTo>
                  <a:cubicBezTo>
                    <a:pt x="3183" y="1"/>
                    <a:pt x="3163" y="3"/>
                    <a:pt x="3144" y="8"/>
                  </a:cubicBezTo>
                  <a:lnTo>
                    <a:pt x="60" y="1639"/>
                  </a:lnTo>
                  <a:cubicBezTo>
                    <a:pt x="20" y="1659"/>
                    <a:pt x="1" y="1739"/>
                    <a:pt x="20" y="1798"/>
                  </a:cubicBezTo>
                  <a:cubicBezTo>
                    <a:pt x="40" y="1858"/>
                    <a:pt x="60" y="1878"/>
                    <a:pt x="100" y="1878"/>
                  </a:cubicBezTo>
                  <a:cubicBezTo>
                    <a:pt x="120" y="1878"/>
                    <a:pt x="140" y="1878"/>
                    <a:pt x="199" y="1858"/>
                  </a:cubicBezTo>
                  <a:lnTo>
                    <a:pt x="3283" y="247"/>
                  </a:lnTo>
                  <a:cubicBezTo>
                    <a:pt x="3323" y="207"/>
                    <a:pt x="3342" y="147"/>
                    <a:pt x="3323" y="68"/>
                  </a:cubicBezTo>
                  <a:cubicBezTo>
                    <a:pt x="3308" y="23"/>
                    <a:pt x="3259" y="1"/>
                    <a:pt x="3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4506950" y="2499775"/>
              <a:ext cx="38325" cy="106300"/>
            </a:xfrm>
            <a:custGeom>
              <a:rect b="b" l="l" r="r" t="t"/>
              <a:pathLst>
                <a:path extrusionOk="0" h="4252" w="1533">
                  <a:moveTo>
                    <a:pt x="1380" y="0"/>
                  </a:moveTo>
                  <a:cubicBezTo>
                    <a:pt x="1326" y="0"/>
                    <a:pt x="1284" y="26"/>
                    <a:pt x="1254" y="87"/>
                  </a:cubicBezTo>
                  <a:lnTo>
                    <a:pt x="20" y="4066"/>
                  </a:lnTo>
                  <a:cubicBezTo>
                    <a:pt x="0" y="4145"/>
                    <a:pt x="20" y="4225"/>
                    <a:pt x="100" y="4245"/>
                  </a:cubicBezTo>
                  <a:cubicBezTo>
                    <a:pt x="109" y="4250"/>
                    <a:pt x="121" y="4252"/>
                    <a:pt x="134" y="4252"/>
                  </a:cubicBezTo>
                  <a:cubicBezTo>
                    <a:pt x="175" y="4252"/>
                    <a:pt x="229" y="4226"/>
                    <a:pt x="259" y="4165"/>
                  </a:cubicBezTo>
                  <a:lnTo>
                    <a:pt x="1512" y="187"/>
                  </a:lnTo>
                  <a:cubicBezTo>
                    <a:pt x="1532" y="107"/>
                    <a:pt x="1512" y="47"/>
                    <a:pt x="1433" y="8"/>
                  </a:cubicBezTo>
                  <a:cubicBezTo>
                    <a:pt x="1414" y="3"/>
                    <a:pt x="1396" y="0"/>
                    <a:pt x="1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4377650" y="2207525"/>
              <a:ext cx="399375" cy="334050"/>
            </a:xfrm>
            <a:custGeom>
              <a:rect b="b" l="l" r="r" t="t"/>
              <a:pathLst>
                <a:path extrusionOk="0" h="13362" w="15975">
                  <a:moveTo>
                    <a:pt x="716" y="1"/>
                  </a:moveTo>
                  <a:cubicBezTo>
                    <a:pt x="318" y="1"/>
                    <a:pt x="0" y="319"/>
                    <a:pt x="0" y="717"/>
                  </a:cubicBezTo>
                  <a:lnTo>
                    <a:pt x="0" y="8654"/>
                  </a:lnTo>
                  <a:cubicBezTo>
                    <a:pt x="0" y="9052"/>
                    <a:pt x="318" y="9370"/>
                    <a:pt x="716" y="9370"/>
                  </a:cubicBezTo>
                  <a:lnTo>
                    <a:pt x="8654" y="9370"/>
                  </a:lnTo>
                  <a:cubicBezTo>
                    <a:pt x="8693" y="9370"/>
                    <a:pt x="8753" y="9390"/>
                    <a:pt x="8773" y="9430"/>
                  </a:cubicBezTo>
                  <a:lnTo>
                    <a:pt x="12433" y="13309"/>
                  </a:lnTo>
                  <a:cubicBezTo>
                    <a:pt x="12469" y="13345"/>
                    <a:pt x="12512" y="13361"/>
                    <a:pt x="12555" y="13361"/>
                  </a:cubicBezTo>
                  <a:cubicBezTo>
                    <a:pt x="12654" y="13361"/>
                    <a:pt x="12751" y="13275"/>
                    <a:pt x="12751" y="13150"/>
                  </a:cubicBezTo>
                  <a:lnTo>
                    <a:pt x="12751" y="9569"/>
                  </a:lnTo>
                  <a:cubicBezTo>
                    <a:pt x="12751" y="9470"/>
                    <a:pt x="12831" y="9370"/>
                    <a:pt x="12950" y="9370"/>
                  </a:cubicBezTo>
                  <a:lnTo>
                    <a:pt x="15377" y="9370"/>
                  </a:lnTo>
                  <a:cubicBezTo>
                    <a:pt x="15696" y="9370"/>
                    <a:pt x="15974" y="9092"/>
                    <a:pt x="15974" y="8754"/>
                  </a:cubicBezTo>
                  <a:lnTo>
                    <a:pt x="15974" y="637"/>
                  </a:lnTo>
                  <a:cubicBezTo>
                    <a:pt x="15954" y="259"/>
                    <a:pt x="15715" y="1"/>
                    <a:pt x="15357"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4430350" y="2263225"/>
              <a:ext cx="133800" cy="7500"/>
            </a:xfrm>
            <a:custGeom>
              <a:rect b="b" l="l" r="r" t="t"/>
              <a:pathLst>
                <a:path extrusionOk="0" h="300" w="5352">
                  <a:moveTo>
                    <a:pt x="140" y="1"/>
                  </a:moveTo>
                  <a:cubicBezTo>
                    <a:pt x="61" y="1"/>
                    <a:pt x="1" y="80"/>
                    <a:pt x="1" y="160"/>
                  </a:cubicBezTo>
                  <a:cubicBezTo>
                    <a:pt x="1" y="239"/>
                    <a:pt x="80" y="299"/>
                    <a:pt x="140" y="299"/>
                  </a:cubicBezTo>
                  <a:lnTo>
                    <a:pt x="5173" y="299"/>
                  </a:lnTo>
                  <a:cubicBezTo>
                    <a:pt x="5272" y="299"/>
                    <a:pt x="5352" y="259"/>
                    <a:pt x="5312" y="160"/>
                  </a:cubicBezTo>
                  <a:cubicBezTo>
                    <a:pt x="5312" y="80"/>
                    <a:pt x="5253" y="1"/>
                    <a:pt x="5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4430350" y="2315950"/>
              <a:ext cx="288975" cy="7975"/>
            </a:xfrm>
            <a:custGeom>
              <a:rect b="b" l="l" r="r" t="t"/>
              <a:pathLst>
                <a:path extrusionOk="0" h="319" w="11559">
                  <a:moveTo>
                    <a:pt x="140" y="0"/>
                  </a:moveTo>
                  <a:cubicBezTo>
                    <a:pt x="61" y="0"/>
                    <a:pt x="1" y="80"/>
                    <a:pt x="1" y="159"/>
                  </a:cubicBezTo>
                  <a:cubicBezTo>
                    <a:pt x="1" y="239"/>
                    <a:pt x="80" y="319"/>
                    <a:pt x="140" y="319"/>
                  </a:cubicBezTo>
                  <a:lnTo>
                    <a:pt x="11379" y="319"/>
                  </a:lnTo>
                  <a:cubicBezTo>
                    <a:pt x="11479" y="319"/>
                    <a:pt x="11558" y="239"/>
                    <a:pt x="11539" y="159"/>
                  </a:cubicBezTo>
                  <a:cubicBezTo>
                    <a:pt x="11539" y="80"/>
                    <a:pt x="11459" y="0"/>
                    <a:pt x="113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4585525" y="2263225"/>
              <a:ext cx="133800" cy="7500"/>
            </a:xfrm>
            <a:custGeom>
              <a:rect b="b" l="l" r="r" t="t"/>
              <a:pathLst>
                <a:path extrusionOk="0" h="300" w="5352">
                  <a:moveTo>
                    <a:pt x="160" y="1"/>
                  </a:moveTo>
                  <a:cubicBezTo>
                    <a:pt x="80" y="1"/>
                    <a:pt x="0" y="80"/>
                    <a:pt x="0" y="160"/>
                  </a:cubicBezTo>
                  <a:cubicBezTo>
                    <a:pt x="0" y="239"/>
                    <a:pt x="80" y="299"/>
                    <a:pt x="160" y="299"/>
                  </a:cubicBezTo>
                  <a:lnTo>
                    <a:pt x="5172" y="299"/>
                  </a:lnTo>
                  <a:cubicBezTo>
                    <a:pt x="5272" y="299"/>
                    <a:pt x="5351" y="259"/>
                    <a:pt x="5332" y="160"/>
                  </a:cubicBezTo>
                  <a:cubicBezTo>
                    <a:pt x="5332" y="80"/>
                    <a:pt x="5252" y="1"/>
                    <a:pt x="51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4430350" y="2370150"/>
              <a:ext cx="132825" cy="7500"/>
            </a:xfrm>
            <a:custGeom>
              <a:rect b="b" l="l" r="r" t="t"/>
              <a:pathLst>
                <a:path extrusionOk="0" h="300" w="5313">
                  <a:moveTo>
                    <a:pt x="140" y="1"/>
                  </a:moveTo>
                  <a:cubicBezTo>
                    <a:pt x="61" y="1"/>
                    <a:pt x="1" y="80"/>
                    <a:pt x="1" y="160"/>
                  </a:cubicBezTo>
                  <a:cubicBezTo>
                    <a:pt x="1" y="239"/>
                    <a:pt x="80" y="299"/>
                    <a:pt x="140" y="299"/>
                  </a:cubicBezTo>
                  <a:lnTo>
                    <a:pt x="5173" y="299"/>
                  </a:lnTo>
                  <a:cubicBezTo>
                    <a:pt x="5272" y="299"/>
                    <a:pt x="5312" y="239"/>
                    <a:pt x="5312" y="160"/>
                  </a:cubicBezTo>
                  <a:cubicBezTo>
                    <a:pt x="5312" y="80"/>
                    <a:pt x="5253" y="1"/>
                    <a:pt x="5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4585525" y="2370150"/>
              <a:ext cx="133300" cy="7500"/>
            </a:xfrm>
            <a:custGeom>
              <a:rect b="b" l="l" r="r" t="t"/>
              <a:pathLst>
                <a:path extrusionOk="0" h="300" w="5332">
                  <a:moveTo>
                    <a:pt x="160" y="1"/>
                  </a:moveTo>
                  <a:cubicBezTo>
                    <a:pt x="80" y="1"/>
                    <a:pt x="0" y="80"/>
                    <a:pt x="0" y="160"/>
                  </a:cubicBezTo>
                  <a:cubicBezTo>
                    <a:pt x="0" y="239"/>
                    <a:pt x="80" y="299"/>
                    <a:pt x="160" y="299"/>
                  </a:cubicBezTo>
                  <a:lnTo>
                    <a:pt x="5172" y="299"/>
                  </a:lnTo>
                  <a:cubicBezTo>
                    <a:pt x="5272" y="299"/>
                    <a:pt x="5332" y="239"/>
                    <a:pt x="5332" y="160"/>
                  </a:cubicBezTo>
                  <a:cubicBezTo>
                    <a:pt x="5332" y="80"/>
                    <a:pt x="5252" y="1"/>
                    <a:pt x="51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4034500" y="1869850"/>
              <a:ext cx="475450" cy="397325"/>
            </a:xfrm>
            <a:custGeom>
              <a:rect b="b" l="l" r="r" t="t"/>
              <a:pathLst>
                <a:path extrusionOk="0" h="15893" w="19018">
                  <a:moveTo>
                    <a:pt x="716" y="1"/>
                  </a:moveTo>
                  <a:cubicBezTo>
                    <a:pt x="319" y="1"/>
                    <a:pt x="0" y="359"/>
                    <a:pt x="0" y="737"/>
                  </a:cubicBezTo>
                  <a:lnTo>
                    <a:pt x="0" y="10385"/>
                  </a:lnTo>
                  <a:cubicBezTo>
                    <a:pt x="0" y="10782"/>
                    <a:pt x="319" y="11140"/>
                    <a:pt x="716" y="11140"/>
                  </a:cubicBezTo>
                  <a:lnTo>
                    <a:pt x="3601" y="11140"/>
                  </a:lnTo>
                  <a:cubicBezTo>
                    <a:pt x="3720" y="11140"/>
                    <a:pt x="3820" y="11240"/>
                    <a:pt x="3820" y="11359"/>
                  </a:cubicBezTo>
                  <a:lnTo>
                    <a:pt x="3820" y="15636"/>
                  </a:lnTo>
                  <a:cubicBezTo>
                    <a:pt x="3820" y="15795"/>
                    <a:pt x="3917" y="15893"/>
                    <a:pt x="4029" y="15893"/>
                  </a:cubicBezTo>
                  <a:cubicBezTo>
                    <a:pt x="4085" y="15893"/>
                    <a:pt x="4145" y="15868"/>
                    <a:pt x="4198" y="15815"/>
                  </a:cubicBezTo>
                  <a:lnTo>
                    <a:pt x="8594" y="11180"/>
                  </a:lnTo>
                  <a:cubicBezTo>
                    <a:pt x="8614" y="11140"/>
                    <a:pt x="8693" y="11121"/>
                    <a:pt x="8753" y="11121"/>
                  </a:cubicBezTo>
                  <a:lnTo>
                    <a:pt x="18162" y="11121"/>
                  </a:lnTo>
                  <a:cubicBezTo>
                    <a:pt x="18640" y="11121"/>
                    <a:pt x="19018" y="10743"/>
                    <a:pt x="19018" y="10265"/>
                  </a:cubicBezTo>
                  <a:lnTo>
                    <a:pt x="19018" y="836"/>
                  </a:lnTo>
                  <a:cubicBezTo>
                    <a:pt x="19018" y="379"/>
                    <a:pt x="18640" y="1"/>
                    <a:pt x="181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a:off x="4102625" y="1939975"/>
              <a:ext cx="338200" cy="7475"/>
            </a:xfrm>
            <a:custGeom>
              <a:rect b="b" l="l" r="r" t="t"/>
              <a:pathLst>
                <a:path extrusionOk="0" h="299" w="13528">
                  <a:moveTo>
                    <a:pt x="140" y="0"/>
                  </a:moveTo>
                  <a:cubicBezTo>
                    <a:pt x="80" y="0"/>
                    <a:pt x="1" y="80"/>
                    <a:pt x="1" y="160"/>
                  </a:cubicBezTo>
                  <a:cubicBezTo>
                    <a:pt x="1" y="239"/>
                    <a:pt x="80" y="299"/>
                    <a:pt x="140" y="299"/>
                  </a:cubicBezTo>
                  <a:lnTo>
                    <a:pt x="13388" y="299"/>
                  </a:lnTo>
                  <a:cubicBezTo>
                    <a:pt x="13448" y="299"/>
                    <a:pt x="13528" y="239"/>
                    <a:pt x="13528" y="160"/>
                  </a:cubicBezTo>
                  <a:cubicBezTo>
                    <a:pt x="13528" y="80"/>
                    <a:pt x="13448" y="0"/>
                    <a:pt x="133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4102125" y="2068275"/>
              <a:ext cx="226800" cy="7500"/>
            </a:xfrm>
            <a:custGeom>
              <a:rect b="b" l="l" r="r" t="t"/>
              <a:pathLst>
                <a:path extrusionOk="0" h="300" w="9072">
                  <a:moveTo>
                    <a:pt x="140" y="1"/>
                  </a:moveTo>
                  <a:cubicBezTo>
                    <a:pt x="80" y="1"/>
                    <a:pt x="1" y="80"/>
                    <a:pt x="1" y="140"/>
                  </a:cubicBezTo>
                  <a:cubicBezTo>
                    <a:pt x="1" y="220"/>
                    <a:pt x="80" y="299"/>
                    <a:pt x="140" y="299"/>
                  </a:cubicBezTo>
                  <a:lnTo>
                    <a:pt x="8932" y="299"/>
                  </a:lnTo>
                  <a:cubicBezTo>
                    <a:pt x="9032" y="299"/>
                    <a:pt x="9072" y="220"/>
                    <a:pt x="9072" y="140"/>
                  </a:cubicBezTo>
                  <a:cubicBezTo>
                    <a:pt x="9072" y="80"/>
                    <a:pt x="8992" y="1"/>
                    <a:pt x="8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4102625" y="2001650"/>
              <a:ext cx="158675" cy="7475"/>
            </a:xfrm>
            <a:custGeom>
              <a:rect b="b" l="l" r="r" t="t"/>
              <a:pathLst>
                <a:path extrusionOk="0" h="299" w="6347">
                  <a:moveTo>
                    <a:pt x="140" y="0"/>
                  </a:moveTo>
                  <a:cubicBezTo>
                    <a:pt x="80" y="0"/>
                    <a:pt x="1" y="80"/>
                    <a:pt x="1" y="159"/>
                  </a:cubicBezTo>
                  <a:cubicBezTo>
                    <a:pt x="1" y="219"/>
                    <a:pt x="80" y="299"/>
                    <a:pt x="140" y="299"/>
                  </a:cubicBezTo>
                  <a:lnTo>
                    <a:pt x="6167" y="299"/>
                  </a:lnTo>
                  <a:cubicBezTo>
                    <a:pt x="6267" y="299"/>
                    <a:pt x="6346" y="219"/>
                    <a:pt x="6326" y="159"/>
                  </a:cubicBezTo>
                  <a:cubicBezTo>
                    <a:pt x="6326" y="80"/>
                    <a:pt x="6247"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4284150" y="2001650"/>
              <a:ext cx="158175" cy="7475"/>
            </a:xfrm>
            <a:custGeom>
              <a:rect b="b" l="l" r="r" t="t"/>
              <a:pathLst>
                <a:path extrusionOk="0" h="299" w="6327">
                  <a:moveTo>
                    <a:pt x="160" y="0"/>
                  </a:moveTo>
                  <a:cubicBezTo>
                    <a:pt x="80" y="0"/>
                    <a:pt x="0" y="80"/>
                    <a:pt x="0" y="159"/>
                  </a:cubicBezTo>
                  <a:cubicBezTo>
                    <a:pt x="0" y="219"/>
                    <a:pt x="80" y="299"/>
                    <a:pt x="160" y="299"/>
                  </a:cubicBezTo>
                  <a:lnTo>
                    <a:pt x="6167" y="299"/>
                  </a:lnTo>
                  <a:cubicBezTo>
                    <a:pt x="6247" y="299"/>
                    <a:pt x="6326" y="219"/>
                    <a:pt x="6326" y="159"/>
                  </a:cubicBezTo>
                  <a:cubicBezTo>
                    <a:pt x="6326" y="80"/>
                    <a:pt x="6247"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3764950" y="3443050"/>
              <a:ext cx="612725" cy="609250"/>
            </a:xfrm>
            <a:custGeom>
              <a:rect b="b" l="l" r="r" t="t"/>
              <a:pathLst>
                <a:path extrusionOk="0" h="24370" w="24509">
                  <a:moveTo>
                    <a:pt x="12252" y="5604"/>
                  </a:moveTo>
                  <a:cubicBezTo>
                    <a:pt x="15434" y="5604"/>
                    <a:pt x="18235" y="7932"/>
                    <a:pt x="18739" y="11173"/>
                  </a:cubicBezTo>
                  <a:cubicBezTo>
                    <a:pt x="19276" y="14754"/>
                    <a:pt x="16810" y="18116"/>
                    <a:pt x="13229" y="18653"/>
                  </a:cubicBezTo>
                  <a:cubicBezTo>
                    <a:pt x="12879" y="18709"/>
                    <a:pt x="12531" y="18736"/>
                    <a:pt x="12188" y="18736"/>
                  </a:cubicBezTo>
                  <a:cubicBezTo>
                    <a:pt x="9022" y="18736"/>
                    <a:pt x="6252" y="16411"/>
                    <a:pt x="5749" y="13162"/>
                  </a:cubicBezTo>
                  <a:cubicBezTo>
                    <a:pt x="5192" y="9582"/>
                    <a:pt x="7659" y="6220"/>
                    <a:pt x="11240" y="5683"/>
                  </a:cubicBezTo>
                  <a:cubicBezTo>
                    <a:pt x="11580" y="5630"/>
                    <a:pt x="11918" y="5604"/>
                    <a:pt x="12252" y="5604"/>
                  </a:cubicBezTo>
                  <a:close/>
                  <a:moveTo>
                    <a:pt x="11803" y="1"/>
                  </a:moveTo>
                  <a:cubicBezTo>
                    <a:pt x="11755" y="1"/>
                    <a:pt x="11707" y="5"/>
                    <a:pt x="11658" y="13"/>
                  </a:cubicBezTo>
                  <a:lnTo>
                    <a:pt x="9231" y="391"/>
                  </a:lnTo>
                  <a:cubicBezTo>
                    <a:pt x="8753" y="451"/>
                    <a:pt x="8435" y="888"/>
                    <a:pt x="8514" y="1346"/>
                  </a:cubicBezTo>
                  <a:lnTo>
                    <a:pt x="8912" y="3972"/>
                  </a:lnTo>
                  <a:cubicBezTo>
                    <a:pt x="8037" y="4310"/>
                    <a:pt x="7241" y="4807"/>
                    <a:pt x="6545" y="5384"/>
                  </a:cubicBezTo>
                  <a:lnTo>
                    <a:pt x="4436" y="3813"/>
                  </a:lnTo>
                  <a:cubicBezTo>
                    <a:pt x="4284" y="3701"/>
                    <a:pt x="4103" y="3647"/>
                    <a:pt x="3924" y="3647"/>
                  </a:cubicBezTo>
                  <a:cubicBezTo>
                    <a:pt x="3659" y="3647"/>
                    <a:pt x="3397" y="3766"/>
                    <a:pt x="3243" y="3992"/>
                  </a:cubicBezTo>
                  <a:lnTo>
                    <a:pt x="1771" y="5981"/>
                  </a:lnTo>
                  <a:cubicBezTo>
                    <a:pt x="1492" y="6359"/>
                    <a:pt x="1572" y="6896"/>
                    <a:pt x="1950" y="7175"/>
                  </a:cubicBezTo>
                  <a:lnTo>
                    <a:pt x="4059" y="8746"/>
                  </a:lnTo>
                  <a:cubicBezTo>
                    <a:pt x="3720" y="9582"/>
                    <a:pt x="3482" y="10477"/>
                    <a:pt x="3422" y="11392"/>
                  </a:cubicBezTo>
                  <a:lnTo>
                    <a:pt x="796" y="11790"/>
                  </a:lnTo>
                  <a:cubicBezTo>
                    <a:pt x="339" y="11869"/>
                    <a:pt x="0" y="12287"/>
                    <a:pt x="80" y="12764"/>
                  </a:cubicBezTo>
                  <a:lnTo>
                    <a:pt x="458" y="15211"/>
                  </a:lnTo>
                  <a:cubicBezTo>
                    <a:pt x="512" y="15624"/>
                    <a:pt x="873" y="15939"/>
                    <a:pt x="1293" y="15939"/>
                  </a:cubicBezTo>
                  <a:cubicBezTo>
                    <a:pt x="1339" y="15939"/>
                    <a:pt x="1386" y="15935"/>
                    <a:pt x="1433" y="15927"/>
                  </a:cubicBezTo>
                  <a:lnTo>
                    <a:pt x="4039" y="15529"/>
                  </a:lnTo>
                  <a:cubicBezTo>
                    <a:pt x="4377" y="16405"/>
                    <a:pt x="4874" y="17200"/>
                    <a:pt x="5451" y="17897"/>
                  </a:cubicBezTo>
                  <a:lnTo>
                    <a:pt x="3880" y="20005"/>
                  </a:lnTo>
                  <a:cubicBezTo>
                    <a:pt x="3621" y="20383"/>
                    <a:pt x="3681" y="20920"/>
                    <a:pt x="4059" y="21199"/>
                  </a:cubicBezTo>
                  <a:lnTo>
                    <a:pt x="6048" y="22671"/>
                  </a:lnTo>
                  <a:cubicBezTo>
                    <a:pt x="6201" y="22776"/>
                    <a:pt x="6381" y="22829"/>
                    <a:pt x="6559" y="22829"/>
                  </a:cubicBezTo>
                  <a:cubicBezTo>
                    <a:pt x="6819" y="22829"/>
                    <a:pt x="7076" y="22716"/>
                    <a:pt x="7241" y="22492"/>
                  </a:cubicBezTo>
                  <a:lnTo>
                    <a:pt x="8813" y="20383"/>
                  </a:lnTo>
                  <a:cubicBezTo>
                    <a:pt x="9648" y="20721"/>
                    <a:pt x="10544" y="20940"/>
                    <a:pt x="11479" y="21020"/>
                  </a:cubicBezTo>
                  <a:lnTo>
                    <a:pt x="11876" y="23626"/>
                  </a:lnTo>
                  <a:cubicBezTo>
                    <a:pt x="11931" y="24065"/>
                    <a:pt x="12305" y="24369"/>
                    <a:pt x="12721" y="24369"/>
                  </a:cubicBezTo>
                  <a:cubicBezTo>
                    <a:pt x="12757" y="24369"/>
                    <a:pt x="12794" y="24367"/>
                    <a:pt x="12831" y="24362"/>
                  </a:cubicBezTo>
                  <a:lnTo>
                    <a:pt x="15278" y="23984"/>
                  </a:lnTo>
                  <a:cubicBezTo>
                    <a:pt x="15755" y="23904"/>
                    <a:pt x="16074" y="23467"/>
                    <a:pt x="15994" y="23009"/>
                  </a:cubicBezTo>
                  <a:lnTo>
                    <a:pt x="15596" y="20403"/>
                  </a:lnTo>
                  <a:cubicBezTo>
                    <a:pt x="16472" y="20045"/>
                    <a:pt x="17267" y="19548"/>
                    <a:pt x="17964" y="18991"/>
                  </a:cubicBezTo>
                  <a:lnTo>
                    <a:pt x="20072" y="20542"/>
                  </a:lnTo>
                  <a:cubicBezTo>
                    <a:pt x="20224" y="20655"/>
                    <a:pt x="20402" y="20709"/>
                    <a:pt x="20578" y="20709"/>
                  </a:cubicBezTo>
                  <a:cubicBezTo>
                    <a:pt x="20840" y="20709"/>
                    <a:pt x="21099" y="20589"/>
                    <a:pt x="21266" y="20363"/>
                  </a:cubicBezTo>
                  <a:lnTo>
                    <a:pt x="22738" y="18374"/>
                  </a:lnTo>
                  <a:cubicBezTo>
                    <a:pt x="23016" y="18016"/>
                    <a:pt x="22937" y="17459"/>
                    <a:pt x="22559" y="17181"/>
                  </a:cubicBezTo>
                  <a:lnTo>
                    <a:pt x="20450" y="15629"/>
                  </a:lnTo>
                  <a:cubicBezTo>
                    <a:pt x="20788" y="14774"/>
                    <a:pt x="21007" y="13878"/>
                    <a:pt x="21087" y="12963"/>
                  </a:cubicBezTo>
                  <a:lnTo>
                    <a:pt x="23693" y="12565"/>
                  </a:lnTo>
                  <a:cubicBezTo>
                    <a:pt x="24170" y="12486"/>
                    <a:pt x="24508" y="12068"/>
                    <a:pt x="24429" y="11591"/>
                  </a:cubicBezTo>
                  <a:lnTo>
                    <a:pt x="24051" y="9164"/>
                  </a:lnTo>
                  <a:cubicBezTo>
                    <a:pt x="23979" y="8736"/>
                    <a:pt x="23636" y="8435"/>
                    <a:pt x="23222" y="8435"/>
                  </a:cubicBezTo>
                  <a:cubicBezTo>
                    <a:pt x="23174" y="8435"/>
                    <a:pt x="23125" y="8439"/>
                    <a:pt x="23076" y="8448"/>
                  </a:cubicBezTo>
                  <a:lnTo>
                    <a:pt x="20470" y="8846"/>
                  </a:lnTo>
                  <a:cubicBezTo>
                    <a:pt x="20112" y="7970"/>
                    <a:pt x="19615" y="7175"/>
                    <a:pt x="19058" y="6478"/>
                  </a:cubicBezTo>
                  <a:lnTo>
                    <a:pt x="20609" y="4370"/>
                  </a:lnTo>
                  <a:cubicBezTo>
                    <a:pt x="20888" y="3992"/>
                    <a:pt x="20808" y="3435"/>
                    <a:pt x="20450" y="3176"/>
                  </a:cubicBezTo>
                  <a:lnTo>
                    <a:pt x="18461" y="1704"/>
                  </a:lnTo>
                  <a:cubicBezTo>
                    <a:pt x="18309" y="1592"/>
                    <a:pt x="18128" y="1538"/>
                    <a:pt x="17949" y="1538"/>
                  </a:cubicBezTo>
                  <a:cubicBezTo>
                    <a:pt x="17683" y="1538"/>
                    <a:pt x="17422" y="1657"/>
                    <a:pt x="17267" y="1883"/>
                  </a:cubicBezTo>
                  <a:lnTo>
                    <a:pt x="15696" y="3992"/>
                  </a:lnTo>
                  <a:cubicBezTo>
                    <a:pt x="14840" y="3634"/>
                    <a:pt x="13945" y="3415"/>
                    <a:pt x="13030" y="3335"/>
                  </a:cubicBezTo>
                  <a:lnTo>
                    <a:pt x="12632" y="729"/>
                  </a:lnTo>
                  <a:cubicBezTo>
                    <a:pt x="12561" y="301"/>
                    <a:pt x="12218" y="1"/>
                    <a:pt x="118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4856550" y="2137150"/>
              <a:ext cx="368050" cy="365575"/>
            </a:xfrm>
            <a:custGeom>
              <a:rect b="b" l="l" r="r" t="t"/>
              <a:pathLst>
                <a:path extrusionOk="0" h="14623" w="14722">
                  <a:moveTo>
                    <a:pt x="7360" y="3369"/>
                  </a:moveTo>
                  <a:cubicBezTo>
                    <a:pt x="9287" y="3369"/>
                    <a:pt x="10955" y="4747"/>
                    <a:pt x="11280" y="6715"/>
                  </a:cubicBezTo>
                  <a:cubicBezTo>
                    <a:pt x="11618" y="8883"/>
                    <a:pt x="10126" y="10872"/>
                    <a:pt x="7958" y="11210"/>
                  </a:cubicBezTo>
                  <a:cubicBezTo>
                    <a:pt x="7763" y="11239"/>
                    <a:pt x="7570" y="11253"/>
                    <a:pt x="7379" y="11253"/>
                  </a:cubicBezTo>
                  <a:cubicBezTo>
                    <a:pt x="5463" y="11253"/>
                    <a:pt x="3788" y="9844"/>
                    <a:pt x="3462" y="7908"/>
                  </a:cubicBezTo>
                  <a:cubicBezTo>
                    <a:pt x="3144" y="5740"/>
                    <a:pt x="4616" y="3751"/>
                    <a:pt x="6764" y="3413"/>
                  </a:cubicBezTo>
                  <a:cubicBezTo>
                    <a:pt x="6965" y="3383"/>
                    <a:pt x="7164" y="3369"/>
                    <a:pt x="7360" y="3369"/>
                  </a:cubicBezTo>
                  <a:close/>
                  <a:moveTo>
                    <a:pt x="7108" y="0"/>
                  </a:moveTo>
                  <a:cubicBezTo>
                    <a:pt x="7074" y="0"/>
                    <a:pt x="7039" y="4"/>
                    <a:pt x="7003" y="11"/>
                  </a:cubicBezTo>
                  <a:lnTo>
                    <a:pt x="5531" y="230"/>
                  </a:lnTo>
                  <a:cubicBezTo>
                    <a:pt x="5253" y="269"/>
                    <a:pt x="5054" y="528"/>
                    <a:pt x="5113" y="826"/>
                  </a:cubicBezTo>
                  <a:lnTo>
                    <a:pt x="5352" y="2398"/>
                  </a:lnTo>
                  <a:cubicBezTo>
                    <a:pt x="4835" y="2617"/>
                    <a:pt x="4357" y="2895"/>
                    <a:pt x="3940" y="3233"/>
                  </a:cubicBezTo>
                  <a:lnTo>
                    <a:pt x="2666" y="2299"/>
                  </a:lnTo>
                  <a:cubicBezTo>
                    <a:pt x="2575" y="2224"/>
                    <a:pt x="2467" y="2187"/>
                    <a:pt x="2358" y="2187"/>
                  </a:cubicBezTo>
                  <a:cubicBezTo>
                    <a:pt x="2206" y="2187"/>
                    <a:pt x="2055" y="2259"/>
                    <a:pt x="1950" y="2398"/>
                  </a:cubicBezTo>
                  <a:lnTo>
                    <a:pt x="1075" y="3572"/>
                  </a:lnTo>
                  <a:cubicBezTo>
                    <a:pt x="896" y="3810"/>
                    <a:pt x="956" y="4129"/>
                    <a:pt x="1175" y="4308"/>
                  </a:cubicBezTo>
                  <a:lnTo>
                    <a:pt x="2448" y="5243"/>
                  </a:lnTo>
                  <a:cubicBezTo>
                    <a:pt x="2229" y="5740"/>
                    <a:pt x="2090" y="6297"/>
                    <a:pt x="2050" y="6834"/>
                  </a:cubicBezTo>
                  <a:lnTo>
                    <a:pt x="478" y="7093"/>
                  </a:lnTo>
                  <a:cubicBezTo>
                    <a:pt x="200" y="7132"/>
                    <a:pt x="1" y="7391"/>
                    <a:pt x="61" y="7689"/>
                  </a:cubicBezTo>
                  <a:lnTo>
                    <a:pt x="279" y="9142"/>
                  </a:lnTo>
                  <a:cubicBezTo>
                    <a:pt x="334" y="9396"/>
                    <a:pt x="538" y="9584"/>
                    <a:pt x="801" y="9584"/>
                  </a:cubicBezTo>
                  <a:cubicBezTo>
                    <a:pt x="825" y="9584"/>
                    <a:pt x="851" y="9583"/>
                    <a:pt x="876" y="9579"/>
                  </a:cubicBezTo>
                  <a:lnTo>
                    <a:pt x="2448" y="9321"/>
                  </a:lnTo>
                  <a:cubicBezTo>
                    <a:pt x="2666" y="9838"/>
                    <a:pt x="2945" y="10315"/>
                    <a:pt x="3283" y="10733"/>
                  </a:cubicBezTo>
                  <a:lnTo>
                    <a:pt x="2348" y="12006"/>
                  </a:lnTo>
                  <a:cubicBezTo>
                    <a:pt x="2169" y="12225"/>
                    <a:pt x="2229" y="12563"/>
                    <a:pt x="2448" y="12722"/>
                  </a:cubicBezTo>
                  <a:lnTo>
                    <a:pt x="3641" y="13598"/>
                  </a:lnTo>
                  <a:cubicBezTo>
                    <a:pt x="3729" y="13670"/>
                    <a:pt x="3833" y="13703"/>
                    <a:pt x="3938" y="13703"/>
                  </a:cubicBezTo>
                  <a:cubicBezTo>
                    <a:pt x="4093" y="13703"/>
                    <a:pt x="4250" y="13629"/>
                    <a:pt x="4357" y="13498"/>
                  </a:cubicBezTo>
                  <a:lnTo>
                    <a:pt x="5312" y="12225"/>
                  </a:lnTo>
                  <a:cubicBezTo>
                    <a:pt x="5810" y="12464"/>
                    <a:pt x="6347" y="12583"/>
                    <a:pt x="6904" y="12623"/>
                  </a:cubicBezTo>
                  <a:lnTo>
                    <a:pt x="7142" y="14194"/>
                  </a:lnTo>
                  <a:cubicBezTo>
                    <a:pt x="7195" y="14439"/>
                    <a:pt x="7386" y="14623"/>
                    <a:pt x="7634" y="14623"/>
                  </a:cubicBezTo>
                  <a:cubicBezTo>
                    <a:pt x="7668" y="14623"/>
                    <a:pt x="7703" y="14619"/>
                    <a:pt x="7739" y="14612"/>
                  </a:cubicBezTo>
                  <a:lnTo>
                    <a:pt x="9211" y="14393"/>
                  </a:lnTo>
                  <a:cubicBezTo>
                    <a:pt x="9490" y="14354"/>
                    <a:pt x="9689" y="14075"/>
                    <a:pt x="9629" y="13797"/>
                  </a:cubicBezTo>
                  <a:lnTo>
                    <a:pt x="9390" y="12245"/>
                  </a:lnTo>
                  <a:cubicBezTo>
                    <a:pt x="9907" y="12006"/>
                    <a:pt x="10385" y="11748"/>
                    <a:pt x="10803" y="11389"/>
                  </a:cubicBezTo>
                  <a:lnTo>
                    <a:pt x="12076" y="12344"/>
                  </a:lnTo>
                  <a:cubicBezTo>
                    <a:pt x="12165" y="12409"/>
                    <a:pt x="12271" y="12441"/>
                    <a:pt x="12377" y="12441"/>
                  </a:cubicBezTo>
                  <a:cubicBezTo>
                    <a:pt x="12531" y="12441"/>
                    <a:pt x="12686" y="12374"/>
                    <a:pt x="12792" y="12245"/>
                  </a:cubicBezTo>
                  <a:lnTo>
                    <a:pt x="13667" y="11051"/>
                  </a:lnTo>
                  <a:cubicBezTo>
                    <a:pt x="13826" y="10813"/>
                    <a:pt x="13787" y="10494"/>
                    <a:pt x="13568" y="10315"/>
                  </a:cubicBezTo>
                  <a:lnTo>
                    <a:pt x="12295" y="9380"/>
                  </a:lnTo>
                  <a:cubicBezTo>
                    <a:pt x="12513" y="8883"/>
                    <a:pt x="12633" y="8326"/>
                    <a:pt x="12692" y="7789"/>
                  </a:cubicBezTo>
                  <a:lnTo>
                    <a:pt x="14264" y="7530"/>
                  </a:lnTo>
                  <a:cubicBezTo>
                    <a:pt x="14523" y="7491"/>
                    <a:pt x="14721" y="7232"/>
                    <a:pt x="14682" y="6934"/>
                  </a:cubicBezTo>
                  <a:lnTo>
                    <a:pt x="14463" y="5481"/>
                  </a:lnTo>
                  <a:cubicBezTo>
                    <a:pt x="14408" y="5227"/>
                    <a:pt x="14204" y="5039"/>
                    <a:pt x="13941" y="5039"/>
                  </a:cubicBezTo>
                  <a:cubicBezTo>
                    <a:pt x="13917" y="5039"/>
                    <a:pt x="13892" y="5040"/>
                    <a:pt x="13866" y="5044"/>
                  </a:cubicBezTo>
                  <a:lnTo>
                    <a:pt x="12295" y="5302"/>
                  </a:lnTo>
                  <a:cubicBezTo>
                    <a:pt x="12076" y="4785"/>
                    <a:pt x="11797" y="4308"/>
                    <a:pt x="11439" y="3890"/>
                  </a:cubicBezTo>
                  <a:lnTo>
                    <a:pt x="12394" y="2617"/>
                  </a:lnTo>
                  <a:cubicBezTo>
                    <a:pt x="12573" y="2398"/>
                    <a:pt x="12513" y="2060"/>
                    <a:pt x="12295" y="1901"/>
                  </a:cubicBezTo>
                  <a:lnTo>
                    <a:pt x="11101" y="1025"/>
                  </a:lnTo>
                  <a:cubicBezTo>
                    <a:pt x="11013" y="953"/>
                    <a:pt x="10906" y="920"/>
                    <a:pt x="10799" y="920"/>
                  </a:cubicBezTo>
                  <a:cubicBezTo>
                    <a:pt x="10639" y="920"/>
                    <a:pt x="10480" y="994"/>
                    <a:pt x="10385" y="1125"/>
                  </a:cubicBezTo>
                  <a:lnTo>
                    <a:pt x="9430" y="2398"/>
                  </a:lnTo>
                  <a:cubicBezTo>
                    <a:pt x="8933" y="2159"/>
                    <a:pt x="8396" y="2040"/>
                    <a:pt x="7839" y="2000"/>
                  </a:cubicBezTo>
                  <a:lnTo>
                    <a:pt x="7600" y="429"/>
                  </a:lnTo>
                  <a:cubicBezTo>
                    <a:pt x="7547" y="184"/>
                    <a:pt x="7356" y="0"/>
                    <a:pt x="7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3376500" y="2085475"/>
              <a:ext cx="74125" cy="70500"/>
            </a:xfrm>
            <a:custGeom>
              <a:rect b="b" l="l" r="r" t="t"/>
              <a:pathLst>
                <a:path extrusionOk="0" h="2820" w="2965">
                  <a:moveTo>
                    <a:pt x="1469" y="0"/>
                  </a:moveTo>
                  <a:cubicBezTo>
                    <a:pt x="752" y="0"/>
                    <a:pt x="135" y="553"/>
                    <a:pt x="60" y="1281"/>
                  </a:cubicBezTo>
                  <a:cubicBezTo>
                    <a:pt x="1" y="2057"/>
                    <a:pt x="558" y="2753"/>
                    <a:pt x="1333" y="2812"/>
                  </a:cubicBezTo>
                  <a:cubicBezTo>
                    <a:pt x="1381" y="2817"/>
                    <a:pt x="1429" y="2820"/>
                    <a:pt x="1477" y="2820"/>
                  </a:cubicBezTo>
                  <a:cubicBezTo>
                    <a:pt x="2193" y="2820"/>
                    <a:pt x="2810" y="2268"/>
                    <a:pt x="2885" y="1559"/>
                  </a:cubicBezTo>
                  <a:cubicBezTo>
                    <a:pt x="2965" y="764"/>
                    <a:pt x="2388" y="87"/>
                    <a:pt x="1612" y="8"/>
                  </a:cubicBezTo>
                  <a:cubicBezTo>
                    <a:pt x="1564" y="3"/>
                    <a:pt x="1516" y="0"/>
                    <a:pt x="1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1"/>
          <p:cNvSpPr txBox="1"/>
          <p:nvPr/>
        </p:nvSpPr>
        <p:spPr>
          <a:xfrm>
            <a:off x="415700" y="1031950"/>
            <a:ext cx="19686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Fira Sans Extra Condensed"/>
                <a:ea typeface="Fira Sans Extra Condensed"/>
                <a:cs typeface="Fira Sans Extra Condensed"/>
                <a:sym typeface="Fira Sans Extra Condensed"/>
              </a:rPr>
              <a:t>What we did?</a:t>
            </a:r>
            <a:endParaRPr b="1" sz="2700">
              <a:solidFill>
                <a:schemeClr val="accent2"/>
              </a:solidFill>
              <a:latin typeface="Fira Sans Extra Condensed"/>
              <a:ea typeface="Fira Sans Extra Condensed"/>
              <a:cs typeface="Fira Sans Extra Condensed"/>
              <a:sym typeface="Fira Sans Extra Condensed"/>
            </a:endParaRPr>
          </a:p>
        </p:txBody>
      </p:sp>
      <p:sp>
        <p:nvSpPr>
          <p:cNvPr id="747" name="Google Shape;747;p31"/>
          <p:cNvSpPr txBox="1"/>
          <p:nvPr/>
        </p:nvSpPr>
        <p:spPr>
          <a:xfrm>
            <a:off x="6225275" y="2126200"/>
            <a:ext cx="2094000" cy="46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accent5"/>
                </a:solidFill>
                <a:latin typeface="Fira Sans Extra Condensed"/>
                <a:ea typeface="Fira Sans Extra Condensed"/>
                <a:cs typeface="Fira Sans Extra Condensed"/>
                <a:sym typeface="Fira Sans Extra Condensed"/>
              </a:rPr>
              <a:t>Problem Faced</a:t>
            </a:r>
            <a:endParaRPr b="1" sz="2700">
              <a:solidFill>
                <a:schemeClr val="accent5"/>
              </a:solidFill>
              <a:latin typeface="Fira Sans Extra Condensed"/>
              <a:ea typeface="Fira Sans Extra Condensed"/>
              <a:cs typeface="Fira Sans Extra Condensed"/>
              <a:sym typeface="Fira Sans Extra Condensed"/>
            </a:endParaRPr>
          </a:p>
        </p:txBody>
      </p:sp>
      <p:sp>
        <p:nvSpPr>
          <p:cNvPr id="748" name="Google Shape;748;p31"/>
          <p:cNvSpPr txBox="1"/>
          <p:nvPr/>
        </p:nvSpPr>
        <p:spPr>
          <a:xfrm>
            <a:off x="6016650" y="2587600"/>
            <a:ext cx="2249700" cy="105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100">
                <a:latin typeface="Roboto"/>
                <a:ea typeface="Roboto"/>
                <a:cs typeface="Roboto"/>
                <a:sym typeface="Roboto"/>
              </a:rPr>
              <a:t>This prototype was not accurate enough for our needs because it only detects isolated anomalies and does not consider anomalies that occur frequently but are still different from the normal data points.</a:t>
            </a:r>
            <a:endParaRPr sz="1100">
              <a:solidFill>
                <a:srgbClr val="000000"/>
              </a:solidFill>
              <a:latin typeface="Roboto"/>
              <a:ea typeface="Roboto"/>
              <a:cs typeface="Roboto"/>
              <a:sym typeface="Roboto"/>
            </a:endParaRPr>
          </a:p>
        </p:txBody>
      </p:sp>
      <p:sp>
        <p:nvSpPr>
          <p:cNvPr id="749" name="Google Shape;749;p31"/>
          <p:cNvSpPr txBox="1"/>
          <p:nvPr/>
        </p:nvSpPr>
        <p:spPr>
          <a:xfrm>
            <a:off x="415700" y="1478825"/>
            <a:ext cx="25893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Roboto"/>
                <a:ea typeface="Roboto"/>
                <a:cs typeface="Roboto"/>
                <a:sym typeface="Roboto"/>
              </a:rPr>
              <a:t>We used the Isolation Forest algorithm, while this algorithm is effective at detecting isolated anomalies, we faced some challenges when using it. In particular, Isolation Forest only takes integer values as input and does not support null values. To address these issues, we used LabelEncoder to convert our string data to numeric format and added dummy values in place of null values</a:t>
            </a:r>
            <a:endParaRPr sz="1100">
              <a:solidFill>
                <a:srgbClr val="000000"/>
              </a:solidFill>
              <a:latin typeface="Roboto"/>
              <a:ea typeface="Roboto"/>
              <a:cs typeface="Roboto"/>
              <a:sym typeface="Roboto"/>
            </a:endParaRPr>
          </a:p>
        </p:txBody>
      </p:sp>
      <p:cxnSp>
        <p:nvCxnSpPr>
          <p:cNvPr id="750" name="Google Shape;750;p31"/>
          <p:cNvCxnSpPr/>
          <p:nvPr/>
        </p:nvCxnSpPr>
        <p:spPr>
          <a:xfrm>
            <a:off x="1065500" y="3844200"/>
            <a:ext cx="1939500" cy="0"/>
          </a:xfrm>
          <a:prstGeom prst="straightConnector1">
            <a:avLst/>
          </a:prstGeom>
          <a:noFill/>
          <a:ln cap="rnd" cmpd="sng" w="76200">
            <a:solidFill>
              <a:schemeClr val="accent2"/>
            </a:solidFill>
            <a:prstDash val="solid"/>
            <a:round/>
            <a:headEnd len="med" w="med" type="none"/>
            <a:tailEnd len="med" w="med" type="triangle"/>
          </a:ln>
        </p:spPr>
      </p:cxnSp>
      <p:cxnSp>
        <p:nvCxnSpPr>
          <p:cNvPr id="751" name="Google Shape;751;p31"/>
          <p:cNvCxnSpPr/>
          <p:nvPr/>
        </p:nvCxnSpPr>
        <p:spPr>
          <a:xfrm rot="10800000">
            <a:off x="6283400" y="1851850"/>
            <a:ext cx="2036700" cy="0"/>
          </a:xfrm>
          <a:prstGeom prst="straightConnector1">
            <a:avLst/>
          </a:prstGeom>
          <a:noFill/>
          <a:ln cap="rnd" cmpd="sng" w="76200">
            <a:solidFill>
              <a:schemeClr val="accent5"/>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2"/>
          <p:cNvSpPr txBox="1"/>
          <p:nvPr>
            <p:ph type="title"/>
          </p:nvPr>
        </p:nvSpPr>
        <p:spPr>
          <a:xfrm>
            <a:off x="1282274" y="296977"/>
            <a:ext cx="65793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Approach Two</a:t>
            </a:r>
            <a:endParaRPr/>
          </a:p>
        </p:txBody>
      </p:sp>
      <p:grpSp>
        <p:nvGrpSpPr>
          <p:cNvPr id="757" name="Google Shape;757;p32"/>
          <p:cNvGrpSpPr/>
          <p:nvPr/>
        </p:nvGrpSpPr>
        <p:grpSpPr>
          <a:xfrm>
            <a:off x="3077637" y="1625065"/>
            <a:ext cx="2757538" cy="2434523"/>
            <a:chOff x="3147275" y="1869850"/>
            <a:chExt cx="2468700" cy="2182450"/>
          </a:xfrm>
        </p:grpSpPr>
        <p:sp>
          <p:nvSpPr>
            <p:cNvPr id="758" name="Google Shape;758;p32"/>
            <p:cNvSpPr/>
            <p:nvPr/>
          </p:nvSpPr>
          <p:spPr>
            <a:xfrm>
              <a:off x="3277075" y="1914825"/>
              <a:ext cx="2259850" cy="1939725"/>
            </a:xfrm>
            <a:custGeom>
              <a:rect b="b" l="l" r="r" t="t"/>
              <a:pathLst>
                <a:path extrusionOk="0" h="77589" w="90394">
                  <a:moveTo>
                    <a:pt x="51973" y="1"/>
                  </a:moveTo>
                  <a:cubicBezTo>
                    <a:pt x="40878" y="1"/>
                    <a:pt x="29582" y="7073"/>
                    <a:pt x="30894" y="19407"/>
                  </a:cubicBezTo>
                  <a:cubicBezTo>
                    <a:pt x="30894" y="19467"/>
                    <a:pt x="30894" y="19546"/>
                    <a:pt x="30914" y="19666"/>
                  </a:cubicBezTo>
                  <a:cubicBezTo>
                    <a:pt x="31133" y="22849"/>
                    <a:pt x="28626" y="25534"/>
                    <a:pt x="25443" y="25614"/>
                  </a:cubicBezTo>
                  <a:cubicBezTo>
                    <a:pt x="13687" y="25872"/>
                    <a:pt x="3561" y="34963"/>
                    <a:pt x="1393" y="46422"/>
                  </a:cubicBezTo>
                  <a:cubicBezTo>
                    <a:pt x="1" y="53802"/>
                    <a:pt x="2288" y="61878"/>
                    <a:pt x="7679" y="67110"/>
                  </a:cubicBezTo>
                  <a:cubicBezTo>
                    <a:pt x="11717" y="71009"/>
                    <a:pt x="17128" y="73157"/>
                    <a:pt x="22519" y="74610"/>
                  </a:cubicBezTo>
                  <a:cubicBezTo>
                    <a:pt x="30038" y="76661"/>
                    <a:pt x="37815" y="77588"/>
                    <a:pt x="45605" y="77588"/>
                  </a:cubicBezTo>
                  <a:cubicBezTo>
                    <a:pt x="49067" y="77588"/>
                    <a:pt x="52532" y="77405"/>
                    <a:pt x="55979" y="77056"/>
                  </a:cubicBezTo>
                  <a:cubicBezTo>
                    <a:pt x="66442" y="76002"/>
                    <a:pt x="77483" y="72978"/>
                    <a:pt x="84266" y="64922"/>
                  </a:cubicBezTo>
                  <a:cubicBezTo>
                    <a:pt x="87887" y="60645"/>
                    <a:pt x="89975" y="55154"/>
                    <a:pt x="90294" y="49525"/>
                  </a:cubicBezTo>
                  <a:cubicBezTo>
                    <a:pt x="90393" y="48013"/>
                    <a:pt x="90333" y="46481"/>
                    <a:pt x="90174" y="44969"/>
                  </a:cubicBezTo>
                  <a:cubicBezTo>
                    <a:pt x="89359" y="37888"/>
                    <a:pt x="85738" y="31204"/>
                    <a:pt x="80367" y="26509"/>
                  </a:cubicBezTo>
                  <a:cubicBezTo>
                    <a:pt x="78457" y="24818"/>
                    <a:pt x="76289" y="23326"/>
                    <a:pt x="75056" y="21078"/>
                  </a:cubicBezTo>
                  <a:cubicBezTo>
                    <a:pt x="72967" y="17358"/>
                    <a:pt x="73106" y="13042"/>
                    <a:pt x="70520" y="9341"/>
                  </a:cubicBezTo>
                  <a:cubicBezTo>
                    <a:pt x="67914" y="5641"/>
                    <a:pt x="64135" y="2757"/>
                    <a:pt x="59858" y="1285"/>
                  </a:cubicBezTo>
                  <a:cubicBezTo>
                    <a:pt x="57365" y="420"/>
                    <a:pt x="54675" y="1"/>
                    <a:pt x="51973" y="1"/>
                  </a:cubicBez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5386700" y="2160075"/>
              <a:ext cx="226300" cy="202850"/>
            </a:xfrm>
            <a:custGeom>
              <a:rect b="b" l="l" r="r" t="t"/>
              <a:pathLst>
                <a:path extrusionOk="0" h="8114" w="9052">
                  <a:moveTo>
                    <a:pt x="4514" y="0"/>
                  </a:moveTo>
                  <a:cubicBezTo>
                    <a:pt x="4133" y="0"/>
                    <a:pt x="3746" y="54"/>
                    <a:pt x="3362" y="168"/>
                  </a:cubicBezTo>
                  <a:cubicBezTo>
                    <a:pt x="1234" y="805"/>
                    <a:pt x="0" y="3072"/>
                    <a:pt x="637" y="5201"/>
                  </a:cubicBezTo>
                  <a:cubicBezTo>
                    <a:pt x="1160" y="6966"/>
                    <a:pt x="2784" y="8114"/>
                    <a:pt x="4528" y="8114"/>
                  </a:cubicBezTo>
                  <a:cubicBezTo>
                    <a:pt x="4906" y="8114"/>
                    <a:pt x="5290" y="8060"/>
                    <a:pt x="5670" y="7946"/>
                  </a:cubicBezTo>
                  <a:cubicBezTo>
                    <a:pt x="7818" y="7310"/>
                    <a:pt x="9052" y="5042"/>
                    <a:pt x="8415" y="2893"/>
                  </a:cubicBezTo>
                  <a:cubicBezTo>
                    <a:pt x="7892" y="1145"/>
                    <a:pt x="6268" y="0"/>
                    <a:pt x="4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5298175" y="2073575"/>
              <a:ext cx="74125" cy="70500"/>
            </a:xfrm>
            <a:custGeom>
              <a:rect b="b" l="l" r="r" t="t"/>
              <a:pathLst>
                <a:path extrusionOk="0" h="2820" w="2965">
                  <a:moveTo>
                    <a:pt x="1469" y="0"/>
                  </a:moveTo>
                  <a:cubicBezTo>
                    <a:pt x="752" y="0"/>
                    <a:pt x="135" y="553"/>
                    <a:pt x="60" y="1281"/>
                  </a:cubicBezTo>
                  <a:cubicBezTo>
                    <a:pt x="1" y="2057"/>
                    <a:pt x="558" y="2753"/>
                    <a:pt x="1333" y="2812"/>
                  </a:cubicBezTo>
                  <a:cubicBezTo>
                    <a:pt x="1381" y="2817"/>
                    <a:pt x="1429" y="2820"/>
                    <a:pt x="1477" y="2820"/>
                  </a:cubicBezTo>
                  <a:cubicBezTo>
                    <a:pt x="2193" y="2820"/>
                    <a:pt x="2810" y="2268"/>
                    <a:pt x="2885" y="1559"/>
                  </a:cubicBezTo>
                  <a:cubicBezTo>
                    <a:pt x="2965" y="764"/>
                    <a:pt x="2388" y="87"/>
                    <a:pt x="1612" y="8"/>
                  </a:cubicBezTo>
                  <a:cubicBezTo>
                    <a:pt x="1564" y="3"/>
                    <a:pt x="1516" y="0"/>
                    <a:pt x="1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3777375" y="1915100"/>
              <a:ext cx="136800" cy="136800"/>
            </a:xfrm>
            <a:custGeom>
              <a:rect b="b" l="l" r="r" t="t"/>
              <a:pathLst>
                <a:path extrusionOk="0" h="5472" w="5472">
                  <a:moveTo>
                    <a:pt x="2746" y="1"/>
                  </a:moveTo>
                  <a:cubicBezTo>
                    <a:pt x="1234" y="1"/>
                    <a:pt x="1" y="1234"/>
                    <a:pt x="1" y="2746"/>
                  </a:cubicBezTo>
                  <a:cubicBezTo>
                    <a:pt x="1" y="4258"/>
                    <a:pt x="1234" y="5471"/>
                    <a:pt x="2746" y="5471"/>
                  </a:cubicBezTo>
                  <a:cubicBezTo>
                    <a:pt x="4258" y="5471"/>
                    <a:pt x="5471" y="4258"/>
                    <a:pt x="5471" y="2746"/>
                  </a:cubicBezTo>
                  <a:cubicBezTo>
                    <a:pt x="5471" y="1234"/>
                    <a:pt x="4258" y="1"/>
                    <a:pt x="27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3147275" y="2162275"/>
              <a:ext cx="1343775" cy="1343775"/>
            </a:xfrm>
            <a:custGeom>
              <a:rect b="b" l="l" r="r" t="t"/>
              <a:pathLst>
                <a:path extrusionOk="0" h="53751" w="53751">
                  <a:moveTo>
                    <a:pt x="26876" y="12274"/>
                  </a:moveTo>
                  <a:cubicBezTo>
                    <a:pt x="34932" y="12274"/>
                    <a:pt x="41457" y="18799"/>
                    <a:pt x="41457" y="26856"/>
                  </a:cubicBezTo>
                  <a:cubicBezTo>
                    <a:pt x="41457" y="34912"/>
                    <a:pt x="34932" y="41417"/>
                    <a:pt x="26876" y="41417"/>
                  </a:cubicBezTo>
                  <a:cubicBezTo>
                    <a:pt x="18819" y="41417"/>
                    <a:pt x="12294" y="34912"/>
                    <a:pt x="12294" y="26856"/>
                  </a:cubicBezTo>
                  <a:cubicBezTo>
                    <a:pt x="12294" y="18799"/>
                    <a:pt x="18819" y="12274"/>
                    <a:pt x="26876" y="12274"/>
                  </a:cubicBezTo>
                  <a:close/>
                  <a:moveTo>
                    <a:pt x="24150" y="0"/>
                  </a:moveTo>
                  <a:cubicBezTo>
                    <a:pt x="23096" y="0"/>
                    <a:pt x="22241" y="836"/>
                    <a:pt x="22241" y="1890"/>
                  </a:cubicBezTo>
                  <a:lnTo>
                    <a:pt x="22241" y="7719"/>
                  </a:lnTo>
                  <a:cubicBezTo>
                    <a:pt x="20232" y="8216"/>
                    <a:pt x="18342" y="9012"/>
                    <a:pt x="16611" y="10066"/>
                  </a:cubicBezTo>
                  <a:lnTo>
                    <a:pt x="12473" y="5929"/>
                  </a:lnTo>
                  <a:cubicBezTo>
                    <a:pt x="12105" y="5561"/>
                    <a:pt x="11623" y="5377"/>
                    <a:pt x="11138" y="5377"/>
                  </a:cubicBezTo>
                  <a:cubicBezTo>
                    <a:pt x="10653" y="5377"/>
                    <a:pt x="10166" y="5561"/>
                    <a:pt x="9788" y="5929"/>
                  </a:cubicBezTo>
                  <a:lnTo>
                    <a:pt x="5929" y="9788"/>
                  </a:lnTo>
                  <a:cubicBezTo>
                    <a:pt x="5193" y="10524"/>
                    <a:pt x="5193" y="11717"/>
                    <a:pt x="5929" y="12473"/>
                  </a:cubicBezTo>
                  <a:lnTo>
                    <a:pt x="10066" y="16591"/>
                  </a:lnTo>
                  <a:cubicBezTo>
                    <a:pt x="9012" y="18322"/>
                    <a:pt x="8236" y="20212"/>
                    <a:pt x="7739" y="22241"/>
                  </a:cubicBezTo>
                  <a:lnTo>
                    <a:pt x="1891" y="22241"/>
                  </a:lnTo>
                  <a:cubicBezTo>
                    <a:pt x="836" y="22241"/>
                    <a:pt x="1" y="23096"/>
                    <a:pt x="1" y="24130"/>
                  </a:cubicBezTo>
                  <a:lnTo>
                    <a:pt x="1" y="29601"/>
                  </a:lnTo>
                  <a:cubicBezTo>
                    <a:pt x="1" y="30655"/>
                    <a:pt x="836" y="31491"/>
                    <a:pt x="1891" y="31491"/>
                  </a:cubicBezTo>
                  <a:lnTo>
                    <a:pt x="7739" y="31491"/>
                  </a:lnTo>
                  <a:cubicBezTo>
                    <a:pt x="8236" y="33520"/>
                    <a:pt x="9032" y="35410"/>
                    <a:pt x="10066" y="37140"/>
                  </a:cubicBezTo>
                  <a:lnTo>
                    <a:pt x="5929" y="41278"/>
                  </a:lnTo>
                  <a:cubicBezTo>
                    <a:pt x="5193" y="42014"/>
                    <a:pt x="5193" y="43207"/>
                    <a:pt x="5929" y="43963"/>
                  </a:cubicBezTo>
                  <a:lnTo>
                    <a:pt x="9788" y="47803"/>
                  </a:lnTo>
                  <a:cubicBezTo>
                    <a:pt x="10166" y="48181"/>
                    <a:pt x="10653" y="48370"/>
                    <a:pt x="11138" y="48370"/>
                  </a:cubicBezTo>
                  <a:cubicBezTo>
                    <a:pt x="11623" y="48370"/>
                    <a:pt x="12105" y="48181"/>
                    <a:pt x="12473" y="47803"/>
                  </a:cubicBezTo>
                  <a:lnTo>
                    <a:pt x="16611" y="43685"/>
                  </a:lnTo>
                  <a:cubicBezTo>
                    <a:pt x="18322" y="44719"/>
                    <a:pt x="20212" y="45515"/>
                    <a:pt x="22241" y="46012"/>
                  </a:cubicBezTo>
                  <a:lnTo>
                    <a:pt x="22241" y="51861"/>
                  </a:lnTo>
                  <a:cubicBezTo>
                    <a:pt x="22241" y="52915"/>
                    <a:pt x="23096" y="53751"/>
                    <a:pt x="24150" y="53751"/>
                  </a:cubicBezTo>
                  <a:lnTo>
                    <a:pt x="29621" y="53751"/>
                  </a:lnTo>
                  <a:cubicBezTo>
                    <a:pt x="30655" y="53751"/>
                    <a:pt x="31511" y="52915"/>
                    <a:pt x="31511" y="51861"/>
                  </a:cubicBezTo>
                  <a:lnTo>
                    <a:pt x="31511" y="46012"/>
                  </a:lnTo>
                  <a:cubicBezTo>
                    <a:pt x="33520" y="45515"/>
                    <a:pt x="35410" y="44719"/>
                    <a:pt x="37140" y="43685"/>
                  </a:cubicBezTo>
                  <a:lnTo>
                    <a:pt x="41278" y="47803"/>
                  </a:lnTo>
                  <a:cubicBezTo>
                    <a:pt x="41646" y="48181"/>
                    <a:pt x="42128" y="48370"/>
                    <a:pt x="42613" y="48370"/>
                  </a:cubicBezTo>
                  <a:cubicBezTo>
                    <a:pt x="43098" y="48370"/>
                    <a:pt x="43586" y="48181"/>
                    <a:pt x="43964" y="47803"/>
                  </a:cubicBezTo>
                  <a:lnTo>
                    <a:pt x="47823" y="43963"/>
                  </a:lnTo>
                  <a:cubicBezTo>
                    <a:pt x="48559" y="43207"/>
                    <a:pt x="48559" y="42014"/>
                    <a:pt x="47823" y="41278"/>
                  </a:cubicBezTo>
                  <a:lnTo>
                    <a:pt x="43685" y="37120"/>
                  </a:lnTo>
                  <a:cubicBezTo>
                    <a:pt x="44739" y="35410"/>
                    <a:pt x="45535" y="33520"/>
                    <a:pt x="46032" y="31471"/>
                  </a:cubicBezTo>
                  <a:lnTo>
                    <a:pt x="51861" y="31471"/>
                  </a:lnTo>
                  <a:cubicBezTo>
                    <a:pt x="52915" y="31471"/>
                    <a:pt x="53751" y="30635"/>
                    <a:pt x="53751" y="29581"/>
                  </a:cubicBezTo>
                  <a:lnTo>
                    <a:pt x="53751" y="24110"/>
                  </a:lnTo>
                  <a:cubicBezTo>
                    <a:pt x="53751" y="23096"/>
                    <a:pt x="52915" y="22221"/>
                    <a:pt x="51861" y="22221"/>
                  </a:cubicBezTo>
                  <a:lnTo>
                    <a:pt x="46032" y="22221"/>
                  </a:lnTo>
                  <a:cubicBezTo>
                    <a:pt x="45535" y="20212"/>
                    <a:pt x="44739" y="18322"/>
                    <a:pt x="43685" y="16571"/>
                  </a:cubicBezTo>
                  <a:lnTo>
                    <a:pt x="47823" y="12453"/>
                  </a:lnTo>
                  <a:cubicBezTo>
                    <a:pt x="48559" y="11697"/>
                    <a:pt x="48559" y="10504"/>
                    <a:pt x="47823" y="9768"/>
                  </a:cubicBezTo>
                  <a:lnTo>
                    <a:pt x="43964" y="5909"/>
                  </a:lnTo>
                  <a:cubicBezTo>
                    <a:pt x="43586" y="5531"/>
                    <a:pt x="43098" y="5342"/>
                    <a:pt x="42613" y="5342"/>
                  </a:cubicBezTo>
                  <a:cubicBezTo>
                    <a:pt x="42128" y="5342"/>
                    <a:pt x="41646" y="5531"/>
                    <a:pt x="41278" y="5909"/>
                  </a:cubicBezTo>
                  <a:lnTo>
                    <a:pt x="37140" y="10026"/>
                  </a:lnTo>
                  <a:cubicBezTo>
                    <a:pt x="35430" y="8992"/>
                    <a:pt x="33540" y="8196"/>
                    <a:pt x="31511" y="7699"/>
                  </a:cubicBezTo>
                  <a:lnTo>
                    <a:pt x="31511" y="1890"/>
                  </a:lnTo>
                  <a:cubicBezTo>
                    <a:pt x="31511" y="836"/>
                    <a:pt x="30655" y="0"/>
                    <a:pt x="29621"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3457100" y="2605375"/>
              <a:ext cx="275550" cy="565000"/>
            </a:xfrm>
            <a:custGeom>
              <a:rect b="b" l="l" r="r" t="t"/>
              <a:pathLst>
                <a:path extrusionOk="0" h="22600" w="11022">
                  <a:moveTo>
                    <a:pt x="9072" y="1"/>
                  </a:moveTo>
                  <a:cubicBezTo>
                    <a:pt x="4735" y="1"/>
                    <a:pt x="916" y="3422"/>
                    <a:pt x="61" y="7978"/>
                  </a:cubicBezTo>
                  <a:cubicBezTo>
                    <a:pt x="41" y="8356"/>
                    <a:pt x="1" y="8754"/>
                    <a:pt x="1" y="9132"/>
                  </a:cubicBezTo>
                  <a:cubicBezTo>
                    <a:pt x="1" y="15239"/>
                    <a:pt x="3820" y="20471"/>
                    <a:pt x="9151" y="22599"/>
                  </a:cubicBezTo>
                  <a:lnTo>
                    <a:pt x="9151" y="2567"/>
                  </a:lnTo>
                  <a:cubicBezTo>
                    <a:pt x="9171" y="1374"/>
                    <a:pt x="9927" y="339"/>
                    <a:pt x="11021"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3906175" y="2605875"/>
              <a:ext cx="387950" cy="564000"/>
            </a:xfrm>
            <a:custGeom>
              <a:rect b="b" l="l" r="r" t="t"/>
              <a:pathLst>
                <a:path extrusionOk="0" h="22560" w="15518">
                  <a:moveTo>
                    <a:pt x="1" y="1"/>
                  </a:moveTo>
                  <a:cubicBezTo>
                    <a:pt x="1055" y="379"/>
                    <a:pt x="1791" y="1334"/>
                    <a:pt x="1791" y="2507"/>
                  </a:cubicBezTo>
                  <a:lnTo>
                    <a:pt x="1791" y="15656"/>
                  </a:lnTo>
                  <a:lnTo>
                    <a:pt x="1791" y="22559"/>
                  </a:lnTo>
                  <a:cubicBezTo>
                    <a:pt x="1791" y="22360"/>
                    <a:pt x="3781" y="22062"/>
                    <a:pt x="3999" y="22002"/>
                  </a:cubicBezTo>
                  <a:cubicBezTo>
                    <a:pt x="4420" y="21944"/>
                    <a:pt x="4855" y="21926"/>
                    <a:pt x="5298" y="21926"/>
                  </a:cubicBezTo>
                  <a:cubicBezTo>
                    <a:pt x="6047" y="21926"/>
                    <a:pt x="6817" y="21978"/>
                    <a:pt x="7577" y="21978"/>
                  </a:cubicBezTo>
                  <a:cubicBezTo>
                    <a:pt x="8685" y="21978"/>
                    <a:pt x="9773" y="21868"/>
                    <a:pt x="10743" y="21326"/>
                  </a:cubicBezTo>
                  <a:cubicBezTo>
                    <a:pt x="12315" y="20470"/>
                    <a:pt x="13429" y="18939"/>
                    <a:pt x="13806" y="17188"/>
                  </a:cubicBezTo>
                  <a:lnTo>
                    <a:pt x="15517" y="9072"/>
                  </a:lnTo>
                  <a:lnTo>
                    <a:pt x="10246" y="8177"/>
                  </a:lnTo>
                  <a:lnTo>
                    <a:pt x="9370" y="10265"/>
                  </a:lnTo>
                  <a:lnTo>
                    <a:pt x="9012" y="6864"/>
                  </a:lnTo>
                  <a:cubicBezTo>
                    <a:pt x="8575" y="2965"/>
                    <a:pt x="5591" y="1"/>
                    <a:pt x="2050"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4064325" y="2915100"/>
              <a:ext cx="58225" cy="123475"/>
            </a:xfrm>
            <a:custGeom>
              <a:rect b="b" l="l" r="r" t="t"/>
              <a:pathLst>
                <a:path extrusionOk="0" h="4939" w="2329">
                  <a:moveTo>
                    <a:pt x="2136" y="0"/>
                  </a:moveTo>
                  <a:cubicBezTo>
                    <a:pt x="2078" y="0"/>
                    <a:pt x="2024" y="42"/>
                    <a:pt x="2010" y="85"/>
                  </a:cubicBezTo>
                  <a:lnTo>
                    <a:pt x="41" y="4740"/>
                  </a:lnTo>
                  <a:cubicBezTo>
                    <a:pt x="1" y="4819"/>
                    <a:pt x="41" y="4919"/>
                    <a:pt x="120" y="4938"/>
                  </a:cubicBezTo>
                  <a:lnTo>
                    <a:pt x="160" y="4938"/>
                  </a:lnTo>
                  <a:cubicBezTo>
                    <a:pt x="220" y="4938"/>
                    <a:pt x="259" y="4919"/>
                    <a:pt x="319" y="4859"/>
                  </a:cubicBezTo>
                  <a:lnTo>
                    <a:pt x="2269" y="224"/>
                  </a:lnTo>
                  <a:cubicBezTo>
                    <a:pt x="2328" y="144"/>
                    <a:pt x="2269" y="45"/>
                    <a:pt x="2209" y="25"/>
                  </a:cubicBezTo>
                  <a:cubicBezTo>
                    <a:pt x="2186" y="7"/>
                    <a:pt x="2161" y="0"/>
                    <a:pt x="2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3685375" y="2605375"/>
              <a:ext cx="265100" cy="591350"/>
            </a:xfrm>
            <a:custGeom>
              <a:rect b="b" l="l" r="r" t="t"/>
              <a:pathLst>
                <a:path extrusionOk="0" h="23654" w="10604">
                  <a:moveTo>
                    <a:pt x="1871" y="1"/>
                  </a:moveTo>
                  <a:cubicBezTo>
                    <a:pt x="796" y="339"/>
                    <a:pt x="1" y="1354"/>
                    <a:pt x="1" y="2547"/>
                  </a:cubicBezTo>
                  <a:lnTo>
                    <a:pt x="1" y="22619"/>
                  </a:lnTo>
                  <a:cubicBezTo>
                    <a:pt x="1652" y="23275"/>
                    <a:pt x="3442" y="23653"/>
                    <a:pt x="5332" y="23653"/>
                  </a:cubicBezTo>
                  <a:cubicBezTo>
                    <a:pt x="7162" y="23653"/>
                    <a:pt x="8932" y="23295"/>
                    <a:pt x="10584" y="22679"/>
                  </a:cubicBezTo>
                  <a:lnTo>
                    <a:pt x="10584" y="2567"/>
                  </a:lnTo>
                  <a:cubicBezTo>
                    <a:pt x="10603" y="1374"/>
                    <a:pt x="9847" y="399"/>
                    <a:pt x="8813" y="21"/>
                  </a:cubicBezTo>
                  <a:lnTo>
                    <a:pt x="1871" y="1"/>
                  </a:lnTo>
                  <a:close/>
                </a:path>
              </a:pathLst>
            </a:custGeom>
            <a:solidFill>
              <a:srgbClr val="CBC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3576950" y="2818250"/>
              <a:ext cx="30875" cy="269550"/>
            </a:xfrm>
            <a:custGeom>
              <a:rect b="b" l="l" r="r" t="t"/>
              <a:pathLst>
                <a:path extrusionOk="0" h="10782" w="1235">
                  <a:moveTo>
                    <a:pt x="1095" y="0"/>
                  </a:moveTo>
                  <a:cubicBezTo>
                    <a:pt x="996" y="0"/>
                    <a:pt x="916" y="80"/>
                    <a:pt x="916" y="159"/>
                  </a:cubicBezTo>
                  <a:lnTo>
                    <a:pt x="21" y="10603"/>
                  </a:lnTo>
                  <a:cubicBezTo>
                    <a:pt x="1" y="10702"/>
                    <a:pt x="61" y="10782"/>
                    <a:pt x="160" y="10782"/>
                  </a:cubicBezTo>
                  <a:cubicBezTo>
                    <a:pt x="240" y="10782"/>
                    <a:pt x="319" y="10702"/>
                    <a:pt x="339" y="10623"/>
                  </a:cubicBezTo>
                  <a:lnTo>
                    <a:pt x="1234" y="179"/>
                  </a:lnTo>
                  <a:cubicBezTo>
                    <a:pt x="1234" y="80"/>
                    <a:pt x="1155" y="0"/>
                    <a:pt x="1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3551600" y="2842975"/>
              <a:ext cx="47275" cy="86675"/>
            </a:xfrm>
            <a:custGeom>
              <a:rect b="b" l="l" r="r" t="t"/>
              <a:pathLst>
                <a:path extrusionOk="0" h="3467" w="1891">
                  <a:moveTo>
                    <a:pt x="200" y="1"/>
                  </a:moveTo>
                  <a:cubicBezTo>
                    <a:pt x="178" y="1"/>
                    <a:pt x="157" y="8"/>
                    <a:pt x="140" y="26"/>
                  </a:cubicBezTo>
                  <a:cubicBezTo>
                    <a:pt x="60" y="45"/>
                    <a:pt x="0" y="145"/>
                    <a:pt x="60" y="205"/>
                  </a:cubicBezTo>
                  <a:lnTo>
                    <a:pt x="1572" y="3368"/>
                  </a:lnTo>
                  <a:cubicBezTo>
                    <a:pt x="1592" y="3447"/>
                    <a:pt x="1671" y="3467"/>
                    <a:pt x="1731" y="3467"/>
                  </a:cubicBezTo>
                  <a:cubicBezTo>
                    <a:pt x="1751" y="3467"/>
                    <a:pt x="1771" y="3467"/>
                    <a:pt x="1771" y="3447"/>
                  </a:cubicBezTo>
                  <a:cubicBezTo>
                    <a:pt x="1850" y="3427"/>
                    <a:pt x="1890" y="3328"/>
                    <a:pt x="1850" y="3248"/>
                  </a:cubicBezTo>
                  <a:lnTo>
                    <a:pt x="339" y="85"/>
                  </a:lnTo>
                  <a:cubicBezTo>
                    <a:pt x="311" y="43"/>
                    <a:pt x="253" y="1"/>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4148875" y="2534075"/>
              <a:ext cx="211800" cy="294625"/>
            </a:xfrm>
            <a:custGeom>
              <a:rect b="b" l="l" r="r" t="t"/>
              <a:pathLst>
                <a:path extrusionOk="0" h="11785" w="8472">
                  <a:moveTo>
                    <a:pt x="4275" y="1"/>
                  </a:moveTo>
                  <a:cubicBezTo>
                    <a:pt x="3907" y="1"/>
                    <a:pt x="3533" y="289"/>
                    <a:pt x="3442" y="744"/>
                  </a:cubicBezTo>
                  <a:lnTo>
                    <a:pt x="2308" y="6115"/>
                  </a:lnTo>
                  <a:cubicBezTo>
                    <a:pt x="2308" y="5877"/>
                    <a:pt x="2149" y="5419"/>
                    <a:pt x="2129" y="5260"/>
                  </a:cubicBezTo>
                  <a:cubicBezTo>
                    <a:pt x="2050" y="4942"/>
                    <a:pt x="1950" y="4623"/>
                    <a:pt x="1811" y="4325"/>
                  </a:cubicBezTo>
                  <a:cubicBezTo>
                    <a:pt x="1588" y="3927"/>
                    <a:pt x="1199" y="3630"/>
                    <a:pt x="757" y="3630"/>
                  </a:cubicBezTo>
                  <a:cubicBezTo>
                    <a:pt x="647" y="3630"/>
                    <a:pt x="533" y="3649"/>
                    <a:pt x="418" y="3688"/>
                  </a:cubicBezTo>
                  <a:cubicBezTo>
                    <a:pt x="319" y="3728"/>
                    <a:pt x="219" y="3788"/>
                    <a:pt x="160" y="3867"/>
                  </a:cubicBezTo>
                  <a:cubicBezTo>
                    <a:pt x="120" y="3947"/>
                    <a:pt x="140" y="4046"/>
                    <a:pt x="160" y="4146"/>
                  </a:cubicBezTo>
                  <a:cubicBezTo>
                    <a:pt x="319" y="5021"/>
                    <a:pt x="597" y="5877"/>
                    <a:pt x="717" y="6772"/>
                  </a:cubicBezTo>
                  <a:cubicBezTo>
                    <a:pt x="717" y="6772"/>
                    <a:pt x="1" y="7965"/>
                    <a:pt x="438" y="9358"/>
                  </a:cubicBezTo>
                  <a:cubicBezTo>
                    <a:pt x="617" y="9895"/>
                    <a:pt x="637" y="10333"/>
                    <a:pt x="637" y="10691"/>
                  </a:cubicBezTo>
                  <a:lnTo>
                    <a:pt x="5849" y="11785"/>
                  </a:lnTo>
                  <a:lnTo>
                    <a:pt x="6486" y="8801"/>
                  </a:lnTo>
                  <a:cubicBezTo>
                    <a:pt x="6486" y="8801"/>
                    <a:pt x="8471" y="741"/>
                    <a:pt x="5086" y="741"/>
                  </a:cubicBezTo>
                  <a:cubicBezTo>
                    <a:pt x="5049" y="741"/>
                    <a:pt x="5012" y="742"/>
                    <a:pt x="4974" y="744"/>
                  </a:cubicBezTo>
                  <a:cubicBezTo>
                    <a:pt x="4974" y="744"/>
                    <a:pt x="4974" y="764"/>
                    <a:pt x="4934" y="784"/>
                  </a:cubicBezTo>
                  <a:cubicBezTo>
                    <a:pt x="4934" y="645"/>
                    <a:pt x="4894" y="506"/>
                    <a:pt x="4835" y="386"/>
                  </a:cubicBezTo>
                  <a:cubicBezTo>
                    <a:pt x="4735" y="207"/>
                    <a:pt x="4596" y="68"/>
                    <a:pt x="4377" y="8"/>
                  </a:cubicBezTo>
                  <a:cubicBezTo>
                    <a:pt x="4343" y="3"/>
                    <a:pt x="4309" y="1"/>
                    <a:pt x="4275"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4205075" y="2679225"/>
              <a:ext cx="44775" cy="53500"/>
            </a:xfrm>
            <a:custGeom>
              <a:rect b="b" l="l" r="r" t="t"/>
              <a:pathLst>
                <a:path extrusionOk="0" h="2140" w="1791">
                  <a:moveTo>
                    <a:pt x="163" y="0"/>
                  </a:moveTo>
                  <a:cubicBezTo>
                    <a:pt x="107" y="0"/>
                    <a:pt x="40" y="65"/>
                    <a:pt x="40" y="130"/>
                  </a:cubicBezTo>
                  <a:cubicBezTo>
                    <a:pt x="0" y="210"/>
                    <a:pt x="80" y="309"/>
                    <a:pt x="160" y="309"/>
                  </a:cubicBezTo>
                  <a:cubicBezTo>
                    <a:pt x="239" y="329"/>
                    <a:pt x="1492" y="528"/>
                    <a:pt x="1473" y="2000"/>
                  </a:cubicBezTo>
                  <a:cubicBezTo>
                    <a:pt x="1473" y="2060"/>
                    <a:pt x="1532" y="2139"/>
                    <a:pt x="1632" y="2139"/>
                  </a:cubicBezTo>
                  <a:cubicBezTo>
                    <a:pt x="1691" y="2139"/>
                    <a:pt x="1771" y="2060"/>
                    <a:pt x="1791" y="2000"/>
                  </a:cubicBezTo>
                  <a:cubicBezTo>
                    <a:pt x="1791" y="250"/>
                    <a:pt x="239" y="11"/>
                    <a:pt x="199" y="11"/>
                  </a:cubicBezTo>
                  <a:cubicBezTo>
                    <a:pt x="188" y="4"/>
                    <a:pt x="176" y="0"/>
                    <a:pt x="163"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4251825" y="2550075"/>
              <a:ext cx="23900" cy="105575"/>
            </a:xfrm>
            <a:custGeom>
              <a:rect b="b" l="l" r="r" t="t"/>
              <a:pathLst>
                <a:path extrusionOk="0" h="4223" w="956">
                  <a:moveTo>
                    <a:pt x="832" y="1"/>
                  </a:moveTo>
                  <a:cubicBezTo>
                    <a:pt x="821" y="1"/>
                    <a:pt x="809" y="2"/>
                    <a:pt x="796" y="5"/>
                  </a:cubicBezTo>
                  <a:cubicBezTo>
                    <a:pt x="756" y="5"/>
                    <a:pt x="697" y="45"/>
                    <a:pt x="697" y="104"/>
                  </a:cubicBezTo>
                  <a:cubicBezTo>
                    <a:pt x="697" y="761"/>
                    <a:pt x="657" y="1437"/>
                    <a:pt x="577" y="2113"/>
                  </a:cubicBezTo>
                  <a:cubicBezTo>
                    <a:pt x="557" y="2432"/>
                    <a:pt x="478" y="2750"/>
                    <a:pt x="398" y="3088"/>
                  </a:cubicBezTo>
                  <a:cubicBezTo>
                    <a:pt x="319" y="3406"/>
                    <a:pt x="219" y="3725"/>
                    <a:pt x="60" y="3983"/>
                  </a:cubicBezTo>
                  <a:cubicBezTo>
                    <a:pt x="0" y="4043"/>
                    <a:pt x="20" y="4143"/>
                    <a:pt x="100" y="4202"/>
                  </a:cubicBezTo>
                  <a:cubicBezTo>
                    <a:pt x="126" y="4215"/>
                    <a:pt x="155" y="4222"/>
                    <a:pt x="183" y="4222"/>
                  </a:cubicBezTo>
                  <a:cubicBezTo>
                    <a:pt x="239" y="4222"/>
                    <a:pt x="292" y="4196"/>
                    <a:pt x="319" y="4143"/>
                  </a:cubicBezTo>
                  <a:cubicBezTo>
                    <a:pt x="518" y="3824"/>
                    <a:pt x="617" y="3506"/>
                    <a:pt x="697" y="3148"/>
                  </a:cubicBezTo>
                  <a:cubicBezTo>
                    <a:pt x="776" y="2810"/>
                    <a:pt x="816" y="2491"/>
                    <a:pt x="856" y="2133"/>
                  </a:cubicBezTo>
                  <a:cubicBezTo>
                    <a:pt x="915" y="1457"/>
                    <a:pt x="955" y="761"/>
                    <a:pt x="915" y="104"/>
                  </a:cubicBezTo>
                  <a:cubicBezTo>
                    <a:pt x="915" y="53"/>
                    <a:pt x="901" y="1"/>
                    <a:pt x="832"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4278675" y="2553475"/>
              <a:ext cx="19925" cy="106775"/>
            </a:xfrm>
            <a:custGeom>
              <a:rect b="b" l="l" r="r" t="t"/>
              <a:pathLst>
                <a:path extrusionOk="0" h="4271" w="797">
                  <a:moveTo>
                    <a:pt x="567" y="1"/>
                  </a:moveTo>
                  <a:cubicBezTo>
                    <a:pt x="558" y="1"/>
                    <a:pt x="548" y="3"/>
                    <a:pt x="538" y="8"/>
                  </a:cubicBezTo>
                  <a:cubicBezTo>
                    <a:pt x="498" y="28"/>
                    <a:pt x="438" y="88"/>
                    <a:pt x="478" y="127"/>
                  </a:cubicBezTo>
                  <a:cubicBezTo>
                    <a:pt x="538" y="426"/>
                    <a:pt x="558" y="784"/>
                    <a:pt x="558" y="1102"/>
                  </a:cubicBezTo>
                  <a:cubicBezTo>
                    <a:pt x="558" y="1420"/>
                    <a:pt x="538" y="1779"/>
                    <a:pt x="498" y="2097"/>
                  </a:cubicBezTo>
                  <a:cubicBezTo>
                    <a:pt x="438" y="2455"/>
                    <a:pt x="379" y="2773"/>
                    <a:pt x="299" y="3091"/>
                  </a:cubicBezTo>
                  <a:cubicBezTo>
                    <a:pt x="219" y="3410"/>
                    <a:pt x="120" y="3748"/>
                    <a:pt x="20" y="4066"/>
                  </a:cubicBezTo>
                  <a:cubicBezTo>
                    <a:pt x="1" y="4166"/>
                    <a:pt x="40" y="4245"/>
                    <a:pt x="120" y="4265"/>
                  </a:cubicBezTo>
                  <a:cubicBezTo>
                    <a:pt x="137" y="4269"/>
                    <a:pt x="153" y="4270"/>
                    <a:pt x="169" y="4270"/>
                  </a:cubicBezTo>
                  <a:cubicBezTo>
                    <a:pt x="245" y="4270"/>
                    <a:pt x="302" y="4232"/>
                    <a:pt x="319" y="4166"/>
                  </a:cubicBezTo>
                  <a:cubicBezTo>
                    <a:pt x="398" y="3847"/>
                    <a:pt x="498" y="3509"/>
                    <a:pt x="558" y="3171"/>
                  </a:cubicBezTo>
                  <a:cubicBezTo>
                    <a:pt x="637" y="2813"/>
                    <a:pt x="697" y="2495"/>
                    <a:pt x="737" y="2156"/>
                  </a:cubicBezTo>
                  <a:cubicBezTo>
                    <a:pt x="776" y="1798"/>
                    <a:pt x="796" y="1460"/>
                    <a:pt x="796" y="1102"/>
                  </a:cubicBezTo>
                  <a:cubicBezTo>
                    <a:pt x="776" y="764"/>
                    <a:pt x="737" y="406"/>
                    <a:pt x="637" y="68"/>
                  </a:cubicBezTo>
                  <a:cubicBezTo>
                    <a:pt x="622" y="23"/>
                    <a:pt x="596" y="1"/>
                    <a:pt x="567"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4299575" y="2573350"/>
              <a:ext cx="16925" cy="89750"/>
            </a:xfrm>
            <a:custGeom>
              <a:rect b="b" l="l" r="r" t="t"/>
              <a:pathLst>
                <a:path extrusionOk="0" h="3590" w="677">
                  <a:moveTo>
                    <a:pt x="521" y="1"/>
                  </a:moveTo>
                  <a:cubicBezTo>
                    <a:pt x="508" y="1"/>
                    <a:pt x="493" y="3"/>
                    <a:pt x="477" y="9"/>
                  </a:cubicBezTo>
                  <a:cubicBezTo>
                    <a:pt x="418" y="9"/>
                    <a:pt x="398" y="68"/>
                    <a:pt x="398" y="108"/>
                  </a:cubicBezTo>
                  <a:cubicBezTo>
                    <a:pt x="418" y="685"/>
                    <a:pt x="458" y="1262"/>
                    <a:pt x="418" y="1799"/>
                  </a:cubicBezTo>
                  <a:cubicBezTo>
                    <a:pt x="398" y="2078"/>
                    <a:pt x="378" y="2356"/>
                    <a:pt x="318" y="2615"/>
                  </a:cubicBezTo>
                  <a:cubicBezTo>
                    <a:pt x="279" y="2873"/>
                    <a:pt x="199" y="3152"/>
                    <a:pt x="60" y="3351"/>
                  </a:cubicBezTo>
                  <a:cubicBezTo>
                    <a:pt x="0" y="3410"/>
                    <a:pt x="40" y="3510"/>
                    <a:pt x="100" y="3570"/>
                  </a:cubicBezTo>
                  <a:cubicBezTo>
                    <a:pt x="126" y="3583"/>
                    <a:pt x="155" y="3589"/>
                    <a:pt x="183" y="3589"/>
                  </a:cubicBezTo>
                  <a:cubicBezTo>
                    <a:pt x="239" y="3589"/>
                    <a:pt x="292" y="3563"/>
                    <a:pt x="318" y="3510"/>
                  </a:cubicBezTo>
                  <a:cubicBezTo>
                    <a:pt x="537" y="3212"/>
                    <a:pt x="577" y="2953"/>
                    <a:pt x="637" y="2635"/>
                  </a:cubicBezTo>
                  <a:cubicBezTo>
                    <a:pt x="657" y="2336"/>
                    <a:pt x="676" y="2078"/>
                    <a:pt x="676" y="1779"/>
                  </a:cubicBezTo>
                  <a:cubicBezTo>
                    <a:pt x="676" y="1202"/>
                    <a:pt x="657" y="625"/>
                    <a:pt x="577" y="49"/>
                  </a:cubicBezTo>
                  <a:cubicBezTo>
                    <a:pt x="577" y="19"/>
                    <a:pt x="556" y="1"/>
                    <a:pt x="52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4137925" y="2799350"/>
              <a:ext cx="168125" cy="75100"/>
            </a:xfrm>
            <a:custGeom>
              <a:rect b="b" l="l" r="r" t="t"/>
              <a:pathLst>
                <a:path extrusionOk="0" h="3004" w="6725">
                  <a:moveTo>
                    <a:pt x="677" y="0"/>
                  </a:moveTo>
                  <a:lnTo>
                    <a:pt x="1" y="1870"/>
                  </a:lnTo>
                  <a:lnTo>
                    <a:pt x="6466" y="3004"/>
                  </a:lnTo>
                  <a:lnTo>
                    <a:pt x="6725" y="1233"/>
                  </a:lnTo>
                  <a:lnTo>
                    <a:pt x="6307" y="1174"/>
                  </a:lnTo>
                  <a:lnTo>
                    <a:pt x="1075" y="80"/>
                  </a:lnTo>
                  <a:lnTo>
                    <a:pt x="6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3487950" y="2137100"/>
              <a:ext cx="659950" cy="512900"/>
            </a:xfrm>
            <a:custGeom>
              <a:rect b="b" l="l" r="r" t="t"/>
              <a:pathLst>
                <a:path extrusionOk="0" h="20516" w="26398">
                  <a:moveTo>
                    <a:pt x="14165" y="0"/>
                  </a:moveTo>
                  <a:cubicBezTo>
                    <a:pt x="13584" y="0"/>
                    <a:pt x="12995" y="75"/>
                    <a:pt x="12413" y="232"/>
                  </a:cubicBezTo>
                  <a:cubicBezTo>
                    <a:pt x="9787" y="928"/>
                    <a:pt x="7957" y="2997"/>
                    <a:pt x="7400" y="5444"/>
                  </a:cubicBezTo>
                  <a:cubicBezTo>
                    <a:pt x="4257" y="5722"/>
                    <a:pt x="1492" y="8030"/>
                    <a:pt x="816" y="11292"/>
                  </a:cubicBezTo>
                  <a:cubicBezTo>
                    <a:pt x="0" y="15290"/>
                    <a:pt x="2566" y="19189"/>
                    <a:pt x="6545" y="20025"/>
                  </a:cubicBezTo>
                  <a:cubicBezTo>
                    <a:pt x="7028" y="20122"/>
                    <a:pt x="7521" y="20180"/>
                    <a:pt x="8017" y="20180"/>
                  </a:cubicBezTo>
                  <a:cubicBezTo>
                    <a:pt x="8236" y="20180"/>
                    <a:pt x="8454" y="20169"/>
                    <a:pt x="8673" y="20144"/>
                  </a:cubicBezTo>
                  <a:cubicBezTo>
                    <a:pt x="10981" y="19945"/>
                    <a:pt x="13030" y="18632"/>
                    <a:pt x="14243" y="16763"/>
                  </a:cubicBezTo>
                  <a:cubicBezTo>
                    <a:pt x="15099" y="18772"/>
                    <a:pt x="17028" y="20323"/>
                    <a:pt x="19316" y="20482"/>
                  </a:cubicBezTo>
                  <a:cubicBezTo>
                    <a:pt x="19523" y="20504"/>
                    <a:pt x="19733" y="20515"/>
                    <a:pt x="19943" y="20515"/>
                  </a:cubicBezTo>
                  <a:cubicBezTo>
                    <a:pt x="20319" y="20515"/>
                    <a:pt x="20697" y="20479"/>
                    <a:pt x="21067" y="20403"/>
                  </a:cubicBezTo>
                  <a:cubicBezTo>
                    <a:pt x="24309" y="19746"/>
                    <a:pt x="26398" y="16544"/>
                    <a:pt x="25741" y="13281"/>
                  </a:cubicBezTo>
                  <a:cubicBezTo>
                    <a:pt x="25363" y="11511"/>
                    <a:pt x="24269" y="10118"/>
                    <a:pt x="22817" y="9283"/>
                  </a:cubicBezTo>
                  <a:cubicBezTo>
                    <a:pt x="22897" y="8507"/>
                    <a:pt x="22817" y="7691"/>
                    <a:pt x="22618" y="6896"/>
                  </a:cubicBezTo>
                  <a:cubicBezTo>
                    <a:pt x="22360" y="5822"/>
                    <a:pt x="21822" y="4867"/>
                    <a:pt x="21126" y="4071"/>
                  </a:cubicBezTo>
                  <a:cubicBezTo>
                    <a:pt x="21186" y="3892"/>
                    <a:pt x="21206" y="3673"/>
                    <a:pt x="21226" y="3494"/>
                  </a:cubicBezTo>
                  <a:cubicBezTo>
                    <a:pt x="21305" y="2798"/>
                    <a:pt x="20808" y="2161"/>
                    <a:pt x="20112" y="2082"/>
                  </a:cubicBezTo>
                  <a:lnTo>
                    <a:pt x="19018" y="1962"/>
                  </a:lnTo>
                  <a:cubicBezTo>
                    <a:pt x="18878" y="1823"/>
                    <a:pt x="18719" y="1684"/>
                    <a:pt x="18580" y="1564"/>
                  </a:cubicBezTo>
                  <a:cubicBezTo>
                    <a:pt x="17924" y="888"/>
                    <a:pt x="17088" y="391"/>
                    <a:pt x="16133" y="192"/>
                  </a:cubicBezTo>
                  <a:cubicBezTo>
                    <a:pt x="15914" y="152"/>
                    <a:pt x="15696" y="132"/>
                    <a:pt x="15497" y="132"/>
                  </a:cubicBezTo>
                  <a:cubicBezTo>
                    <a:pt x="15062" y="45"/>
                    <a:pt x="14616" y="0"/>
                    <a:pt x="14165"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3695325" y="2270200"/>
              <a:ext cx="332225" cy="413100"/>
            </a:xfrm>
            <a:custGeom>
              <a:rect b="b" l="l" r="r" t="t"/>
              <a:pathLst>
                <a:path extrusionOk="0" h="16524" w="13289">
                  <a:moveTo>
                    <a:pt x="12413" y="0"/>
                  </a:moveTo>
                  <a:cubicBezTo>
                    <a:pt x="11451" y="2015"/>
                    <a:pt x="9412" y="3401"/>
                    <a:pt x="7098" y="3401"/>
                  </a:cubicBezTo>
                  <a:cubicBezTo>
                    <a:pt x="6876" y="3401"/>
                    <a:pt x="6652" y="3388"/>
                    <a:pt x="6426" y="3362"/>
                  </a:cubicBezTo>
                  <a:lnTo>
                    <a:pt x="2746" y="2964"/>
                  </a:lnTo>
                  <a:lnTo>
                    <a:pt x="2686" y="3263"/>
                  </a:lnTo>
                  <a:lnTo>
                    <a:pt x="2368" y="3203"/>
                  </a:lnTo>
                  <a:cubicBezTo>
                    <a:pt x="2258" y="3184"/>
                    <a:pt x="2149" y="3174"/>
                    <a:pt x="2041" y="3174"/>
                  </a:cubicBezTo>
                  <a:cubicBezTo>
                    <a:pt x="1151" y="3174"/>
                    <a:pt x="357" y="3810"/>
                    <a:pt x="179" y="4715"/>
                  </a:cubicBezTo>
                  <a:cubicBezTo>
                    <a:pt x="0" y="5749"/>
                    <a:pt x="677" y="6704"/>
                    <a:pt x="1691" y="6903"/>
                  </a:cubicBezTo>
                  <a:lnTo>
                    <a:pt x="1950" y="6963"/>
                  </a:lnTo>
                  <a:cubicBezTo>
                    <a:pt x="1850" y="7838"/>
                    <a:pt x="1990" y="8693"/>
                    <a:pt x="2368" y="9449"/>
                  </a:cubicBezTo>
                  <a:lnTo>
                    <a:pt x="1274" y="13587"/>
                  </a:lnTo>
                  <a:cubicBezTo>
                    <a:pt x="876" y="15636"/>
                    <a:pt x="1174" y="15835"/>
                    <a:pt x="3163" y="16213"/>
                  </a:cubicBezTo>
                  <a:cubicBezTo>
                    <a:pt x="3957" y="16365"/>
                    <a:pt x="4857" y="16524"/>
                    <a:pt x="5675" y="16524"/>
                  </a:cubicBezTo>
                  <a:cubicBezTo>
                    <a:pt x="6887" y="16524"/>
                    <a:pt x="7919" y="16175"/>
                    <a:pt x="8156" y="14940"/>
                  </a:cubicBezTo>
                  <a:lnTo>
                    <a:pt x="8932" y="12035"/>
                  </a:lnTo>
                  <a:cubicBezTo>
                    <a:pt x="10444" y="11518"/>
                    <a:pt x="11677" y="10225"/>
                    <a:pt x="12016" y="8554"/>
                  </a:cubicBezTo>
                  <a:lnTo>
                    <a:pt x="13070" y="3402"/>
                  </a:lnTo>
                  <a:cubicBezTo>
                    <a:pt x="13289" y="2208"/>
                    <a:pt x="13030" y="995"/>
                    <a:pt x="12413"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3717700" y="2364925"/>
              <a:ext cx="22900" cy="18675"/>
            </a:xfrm>
            <a:custGeom>
              <a:rect b="b" l="l" r="r" t="t"/>
              <a:pathLst>
                <a:path extrusionOk="0" h="747" w="916">
                  <a:moveTo>
                    <a:pt x="734" y="1"/>
                  </a:moveTo>
                  <a:cubicBezTo>
                    <a:pt x="667" y="1"/>
                    <a:pt x="578" y="11"/>
                    <a:pt x="478" y="51"/>
                  </a:cubicBezTo>
                  <a:cubicBezTo>
                    <a:pt x="299" y="90"/>
                    <a:pt x="80" y="249"/>
                    <a:pt x="1" y="647"/>
                  </a:cubicBezTo>
                  <a:cubicBezTo>
                    <a:pt x="1" y="687"/>
                    <a:pt x="21" y="747"/>
                    <a:pt x="80" y="747"/>
                  </a:cubicBezTo>
                  <a:cubicBezTo>
                    <a:pt x="140" y="747"/>
                    <a:pt x="160" y="707"/>
                    <a:pt x="180" y="687"/>
                  </a:cubicBezTo>
                  <a:cubicBezTo>
                    <a:pt x="254" y="239"/>
                    <a:pt x="564" y="184"/>
                    <a:pt x="731" y="184"/>
                  </a:cubicBezTo>
                  <a:cubicBezTo>
                    <a:pt x="786" y="184"/>
                    <a:pt x="826" y="190"/>
                    <a:pt x="836" y="190"/>
                  </a:cubicBezTo>
                  <a:cubicBezTo>
                    <a:pt x="876" y="190"/>
                    <a:pt x="916" y="170"/>
                    <a:pt x="916" y="110"/>
                  </a:cubicBezTo>
                  <a:cubicBezTo>
                    <a:pt x="916" y="70"/>
                    <a:pt x="896" y="11"/>
                    <a:pt x="856" y="11"/>
                  </a:cubicBezTo>
                  <a:cubicBezTo>
                    <a:pt x="846" y="11"/>
                    <a:pt x="801" y="1"/>
                    <a:pt x="734"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3722175" y="2369650"/>
              <a:ext cx="36825" cy="58725"/>
            </a:xfrm>
            <a:custGeom>
              <a:rect b="b" l="l" r="r" t="t"/>
              <a:pathLst>
                <a:path extrusionOk="0" h="2349" w="1473">
                  <a:moveTo>
                    <a:pt x="1473" y="1"/>
                  </a:moveTo>
                  <a:lnTo>
                    <a:pt x="1473" y="1"/>
                  </a:lnTo>
                  <a:cubicBezTo>
                    <a:pt x="776" y="21"/>
                    <a:pt x="200" y="399"/>
                    <a:pt x="100" y="976"/>
                  </a:cubicBezTo>
                  <a:cubicBezTo>
                    <a:pt x="1" y="1513"/>
                    <a:pt x="379" y="2070"/>
                    <a:pt x="995" y="2348"/>
                  </a:cubicBezTo>
                  <a:lnTo>
                    <a:pt x="14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3751525" y="2506925"/>
              <a:ext cx="149725" cy="89100"/>
            </a:xfrm>
            <a:custGeom>
              <a:rect b="b" l="l" r="r" t="t"/>
              <a:pathLst>
                <a:path extrusionOk="0" h="3564" w="5989">
                  <a:moveTo>
                    <a:pt x="140" y="0"/>
                  </a:moveTo>
                  <a:cubicBezTo>
                    <a:pt x="0" y="1134"/>
                    <a:pt x="796" y="2427"/>
                    <a:pt x="2189" y="3123"/>
                  </a:cubicBezTo>
                  <a:cubicBezTo>
                    <a:pt x="2783" y="3421"/>
                    <a:pt x="3406" y="3564"/>
                    <a:pt x="3986" y="3564"/>
                  </a:cubicBezTo>
                  <a:cubicBezTo>
                    <a:pt x="4802" y="3564"/>
                    <a:pt x="5534" y="3280"/>
                    <a:pt x="5988" y="2745"/>
                  </a:cubicBezTo>
                  <a:lnTo>
                    <a:pt x="5988" y="2745"/>
                  </a:lnTo>
                  <a:cubicBezTo>
                    <a:pt x="5668" y="2807"/>
                    <a:pt x="5337" y="2842"/>
                    <a:pt x="5004" y="2842"/>
                  </a:cubicBezTo>
                  <a:cubicBezTo>
                    <a:pt x="4695" y="2842"/>
                    <a:pt x="4384" y="2812"/>
                    <a:pt x="4078" y="2745"/>
                  </a:cubicBezTo>
                  <a:lnTo>
                    <a:pt x="3541" y="2646"/>
                  </a:lnTo>
                  <a:cubicBezTo>
                    <a:pt x="2009" y="2328"/>
                    <a:pt x="756" y="1293"/>
                    <a:pt x="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3964375" y="2411875"/>
              <a:ext cx="16425" cy="26150"/>
            </a:xfrm>
            <a:custGeom>
              <a:rect b="b" l="l" r="r" t="t"/>
              <a:pathLst>
                <a:path extrusionOk="0" h="1046" w="657">
                  <a:moveTo>
                    <a:pt x="378" y="0"/>
                  </a:moveTo>
                  <a:cubicBezTo>
                    <a:pt x="239" y="0"/>
                    <a:pt x="138" y="94"/>
                    <a:pt x="120" y="221"/>
                  </a:cubicBezTo>
                  <a:lnTo>
                    <a:pt x="20" y="739"/>
                  </a:lnTo>
                  <a:cubicBezTo>
                    <a:pt x="0" y="878"/>
                    <a:pt x="80" y="997"/>
                    <a:pt x="239" y="1037"/>
                  </a:cubicBezTo>
                  <a:cubicBezTo>
                    <a:pt x="260" y="1043"/>
                    <a:pt x="281" y="1046"/>
                    <a:pt x="301" y="1046"/>
                  </a:cubicBezTo>
                  <a:cubicBezTo>
                    <a:pt x="417" y="1046"/>
                    <a:pt x="521" y="954"/>
                    <a:pt x="537" y="818"/>
                  </a:cubicBezTo>
                  <a:lnTo>
                    <a:pt x="637" y="301"/>
                  </a:lnTo>
                  <a:cubicBezTo>
                    <a:pt x="657" y="142"/>
                    <a:pt x="557" y="23"/>
                    <a:pt x="418" y="3"/>
                  </a:cubicBezTo>
                  <a:cubicBezTo>
                    <a:pt x="404" y="1"/>
                    <a:pt x="391" y="0"/>
                    <a:pt x="378"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3849000" y="2392975"/>
              <a:ext cx="16425" cy="26500"/>
            </a:xfrm>
            <a:custGeom>
              <a:rect b="b" l="l" r="r" t="t"/>
              <a:pathLst>
                <a:path extrusionOk="0" h="1060" w="657">
                  <a:moveTo>
                    <a:pt x="363" y="0"/>
                  </a:moveTo>
                  <a:cubicBezTo>
                    <a:pt x="236" y="0"/>
                    <a:pt x="118" y="96"/>
                    <a:pt x="100" y="241"/>
                  </a:cubicBezTo>
                  <a:lnTo>
                    <a:pt x="0" y="759"/>
                  </a:lnTo>
                  <a:cubicBezTo>
                    <a:pt x="0" y="918"/>
                    <a:pt x="80" y="1037"/>
                    <a:pt x="219" y="1057"/>
                  </a:cubicBezTo>
                  <a:cubicBezTo>
                    <a:pt x="233" y="1059"/>
                    <a:pt x="246" y="1060"/>
                    <a:pt x="259" y="1060"/>
                  </a:cubicBezTo>
                  <a:cubicBezTo>
                    <a:pt x="398" y="1060"/>
                    <a:pt x="499" y="966"/>
                    <a:pt x="518" y="838"/>
                  </a:cubicBezTo>
                  <a:lnTo>
                    <a:pt x="617" y="301"/>
                  </a:lnTo>
                  <a:cubicBezTo>
                    <a:pt x="657" y="162"/>
                    <a:pt x="557" y="43"/>
                    <a:pt x="398" y="3"/>
                  </a:cubicBezTo>
                  <a:cubicBezTo>
                    <a:pt x="386" y="1"/>
                    <a:pt x="374" y="0"/>
                    <a:pt x="363"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3958400" y="2383625"/>
              <a:ext cx="43800" cy="16100"/>
            </a:xfrm>
            <a:custGeom>
              <a:rect b="b" l="l" r="r" t="t"/>
              <a:pathLst>
                <a:path extrusionOk="0" h="644" w="1752">
                  <a:moveTo>
                    <a:pt x="679" y="1"/>
                  </a:moveTo>
                  <a:cubicBezTo>
                    <a:pt x="411" y="1"/>
                    <a:pt x="215" y="87"/>
                    <a:pt x="120" y="198"/>
                  </a:cubicBezTo>
                  <a:cubicBezTo>
                    <a:pt x="1" y="317"/>
                    <a:pt x="60" y="417"/>
                    <a:pt x="160" y="456"/>
                  </a:cubicBezTo>
                  <a:cubicBezTo>
                    <a:pt x="239" y="516"/>
                    <a:pt x="379" y="516"/>
                    <a:pt x="498" y="536"/>
                  </a:cubicBezTo>
                  <a:cubicBezTo>
                    <a:pt x="617" y="536"/>
                    <a:pt x="737" y="556"/>
                    <a:pt x="876" y="556"/>
                  </a:cubicBezTo>
                  <a:cubicBezTo>
                    <a:pt x="975" y="596"/>
                    <a:pt x="1115" y="596"/>
                    <a:pt x="1234" y="615"/>
                  </a:cubicBezTo>
                  <a:cubicBezTo>
                    <a:pt x="1332" y="629"/>
                    <a:pt x="1421" y="644"/>
                    <a:pt x="1500" y="644"/>
                  </a:cubicBezTo>
                  <a:cubicBezTo>
                    <a:pt x="1532" y="644"/>
                    <a:pt x="1563" y="641"/>
                    <a:pt x="1592" y="635"/>
                  </a:cubicBezTo>
                  <a:cubicBezTo>
                    <a:pt x="1692" y="615"/>
                    <a:pt x="1751" y="516"/>
                    <a:pt x="1652" y="357"/>
                  </a:cubicBezTo>
                  <a:cubicBezTo>
                    <a:pt x="1552" y="218"/>
                    <a:pt x="1274" y="58"/>
                    <a:pt x="896" y="19"/>
                  </a:cubicBezTo>
                  <a:cubicBezTo>
                    <a:pt x="819" y="7"/>
                    <a:pt x="747" y="1"/>
                    <a:pt x="679"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3844525" y="2360150"/>
              <a:ext cx="44275" cy="16375"/>
            </a:xfrm>
            <a:custGeom>
              <a:rect b="b" l="l" r="r" t="t"/>
              <a:pathLst>
                <a:path extrusionOk="0" h="655" w="1771">
                  <a:moveTo>
                    <a:pt x="794" y="1"/>
                  </a:moveTo>
                  <a:cubicBezTo>
                    <a:pt x="460" y="1"/>
                    <a:pt x="232" y="113"/>
                    <a:pt x="140" y="242"/>
                  </a:cubicBezTo>
                  <a:cubicBezTo>
                    <a:pt x="0" y="361"/>
                    <a:pt x="60" y="480"/>
                    <a:pt x="159" y="540"/>
                  </a:cubicBezTo>
                  <a:cubicBezTo>
                    <a:pt x="259" y="580"/>
                    <a:pt x="378" y="580"/>
                    <a:pt x="537" y="580"/>
                  </a:cubicBezTo>
                  <a:cubicBezTo>
                    <a:pt x="657" y="580"/>
                    <a:pt x="776" y="580"/>
                    <a:pt x="895" y="600"/>
                  </a:cubicBezTo>
                  <a:cubicBezTo>
                    <a:pt x="1035" y="600"/>
                    <a:pt x="1154" y="639"/>
                    <a:pt x="1273" y="639"/>
                  </a:cubicBezTo>
                  <a:cubicBezTo>
                    <a:pt x="1333" y="649"/>
                    <a:pt x="1398" y="654"/>
                    <a:pt x="1460" y="654"/>
                  </a:cubicBezTo>
                  <a:cubicBezTo>
                    <a:pt x="1522" y="654"/>
                    <a:pt x="1582" y="649"/>
                    <a:pt x="1631" y="639"/>
                  </a:cubicBezTo>
                  <a:cubicBezTo>
                    <a:pt x="1731" y="600"/>
                    <a:pt x="1771" y="480"/>
                    <a:pt x="1651" y="341"/>
                  </a:cubicBezTo>
                  <a:cubicBezTo>
                    <a:pt x="1552" y="182"/>
                    <a:pt x="1253" y="43"/>
                    <a:pt x="876" y="3"/>
                  </a:cubicBezTo>
                  <a:cubicBezTo>
                    <a:pt x="848" y="1"/>
                    <a:pt x="820" y="1"/>
                    <a:pt x="794"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3897725" y="2403700"/>
              <a:ext cx="38825" cy="55500"/>
            </a:xfrm>
            <a:custGeom>
              <a:rect b="b" l="l" r="r" t="t"/>
              <a:pathLst>
                <a:path extrusionOk="0" h="2220" w="1553">
                  <a:moveTo>
                    <a:pt x="1131" y="1"/>
                  </a:moveTo>
                  <a:cubicBezTo>
                    <a:pt x="1118" y="1"/>
                    <a:pt x="1106" y="4"/>
                    <a:pt x="1095" y="11"/>
                  </a:cubicBezTo>
                  <a:cubicBezTo>
                    <a:pt x="1015" y="11"/>
                    <a:pt x="936" y="111"/>
                    <a:pt x="956" y="190"/>
                  </a:cubicBezTo>
                  <a:lnTo>
                    <a:pt x="1234" y="1603"/>
                  </a:lnTo>
                  <a:cubicBezTo>
                    <a:pt x="1254" y="1702"/>
                    <a:pt x="1234" y="1782"/>
                    <a:pt x="1155" y="1841"/>
                  </a:cubicBezTo>
                  <a:cubicBezTo>
                    <a:pt x="1109" y="1902"/>
                    <a:pt x="1052" y="1928"/>
                    <a:pt x="983" y="1928"/>
                  </a:cubicBezTo>
                  <a:cubicBezTo>
                    <a:pt x="962" y="1928"/>
                    <a:pt x="939" y="1926"/>
                    <a:pt x="916" y="1921"/>
                  </a:cubicBezTo>
                  <a:lnTo>
                    <a:pt x="200" y="1802"/>
                  </a:lnTo>
                  <a:cubicBezTo>
                    <a:pt x="189" y="1799"/>
                    <a:pt x="179" y="1798"/>
                    <a:pt x="168" y="1798"/>
                  </a:cubicBezTo>
                  <a:cubicBezTo>
                    <a:pt x="100" y="1798"/>
                    <a:pt x="38" y="1852"/>
                    <a:pt x="21" y="1921"/>
                  </a:cubicBezTo>
                  <a:cubicBezTo>
                    <a:pt x="1" y="2001"/>
                    <a:pt x="60" y="2080"/>
                    <a:pt x="140" y="2100"/>
                  </a:cubicBezTo>
                  <a:lnTo>
                    <a:pt x="856" y="2219"/>
                  </a:lnTo>
                  <a:lnTo>
                    <a:pt x="956" y="2219"/>
                  </a:lnTo>
                  <a:cubicBezTo>
                    <a:pt x="1115" y="2219"/>
                    <a:pt x="1254" y="2180"/>
                    <a:pt x="1393" y="2080"/>
                  </a:cubicBezTo>
                  <a:cubicBezTo>
                    <a:pt x="1513" y="1921"/>
                    <a:pt x="1552" y="1742"/>
                    <a:pt x="1533" y="1543"/>
                  </a:cubicBezTo>
                  <a:lnTo>
                    <a:pt x="1254" y="131"/>
                  </a:lnTo>
                  <a:cubicBezTo>
                    <a:pt x="1254" y="66"/>
                    <a:pt x="1188" y="1"/>
                    <a:pt x="1131"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3823125" y="2439150"/>
              <a:ext cx="82600" cy="52375"/>
            </a:xfrm>
            <a:custGeom>
              <a:rect b="b" l="l" r="r" t="t"/>
              <a:pathLst>
                <a:path extrusionOk="0" h="2095" w="3304">
                  <a:moveTo>
                    <a:pt x="181" y="1"/>
                  </a:moveTo>
                  <a:cubicBezTo>
                    <a:pt x="167" y="1"/>
                    <a:pt x="153" y="2"/>
                    <a:pt x="140" y="6"/>
                  </a:cubicBezTo>
                  <a:cubicBezTo>
                    <a:pt x="61" y="6"/>
                    <a:pt x="1" y="105"/>
                    <a:pt x="21" y="185"/>
                  </a:cubicBezTo>
                  <a:cubicBezTo>
                    <a:pt x="21" y="205"/>
                    <a:pt x="439" y="2094"/>
                    <a:pt x="2527" y="2094"/>
                  </a:cubicBezTo>
                  <a:cubicBezTo>
                    <a:pt x="2726" y="2094"/>
                    <a:pt x="2945" y="2075"/>
                    <a:pt x="3144" y="2035"/>
                  </a:cubicBezTo>
                  <a:cubicBezTo>
                    <a:pt x="3223" y="2035"/>
                    <a:pt x="3303" y="1935"/>
                    <a:pt x="3283" y="1876"/>
                  </a:cubicBezTo>
                  <a:cubicBezTo>
                    <a:pt x="3283" y="1804"/>
                    <a:pt x="3220" y="1733"/>
                    <a:pt x="3135" y="1733"/>
                  </a:cubicBezTo>
                  <a:cubicBezTo>
                    <a:pt x="3125" y="1733"/>
                    <a:pt x="3115" y="1734"/>
                    <a:pt x="3104" y="1736"/>
                  </a:cubicBezTo>
                  <a:cubicBezTo>
                    <a:pt x="2885" y="1774"/>
                    <a:pt x="2683" y="1790"/>
                    <a:pt x="2496" y="1790"/>
                  </a:cubicBezTo>
                  <a:cubicBezTo>
                    <a:pt x="682" y="1790"/>
                    <a:pt x="337" y="197"/>
                    <a:pt x="319" y="125"/>
                  </a:cubicBezTo>
                  <a:cubicBezTo>
                    <a:pt x="319" y="42"/>
                    <a:pt x="250" y="1"/>
                    <a:pt x="181" y="1"/>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3852475" y="2514125"/>
              <a:ext cx="33850" cy="16200"/>
            </a:xfrm>
            <a:custGeom>
              <a:rect b="b" l="l" r="r" t="t"/>
              <a:pathLst>
                <a:path extrusionOk="0" h="648" w="1354">
                  <a:moveTo>
                    <a:pt x="639" y="1"/>
                  </a:moveTo>
                  <a:cubicBezTo>
                    <a:pt x="413" y="1"/>
                    <a:pt x="206" y="83"/>
                    <a:pt x="40" y="249"/>
                  </a:cubicBezTo>
                  <a:cubicBezTo>
                    <a:pt x="1" y="269"/>
                    <a:pt x="1" y="309"/>
                    <a:pt x="40" y="349"/>
                  </a:cubicBezTo>
                  <a:cubicBezTo>
                    <a:pt x="40" y="369"/>
                    <a:pt x="60" y="369"/>
                    <a:pt x="60" y="369"/>
                  </a:cubicBezTo>
                  <a:cubicBezTo>
                    <a:pt x="80" y="369"/>
                    <a:pt x="120" y="369"/>
                    <a:pt x="140" y="309"/>
                  </a:cubicBezTo>
                  <a:cubicBezTo>
                    <a:pt x="243" y="190"/>
                    <a:pt x="413" y="127"/>
                    <a:pt x="584" y="127"/>
                  </a:cubicBezTo>
                  <a:cubicBezTo>
                    <a:pt x="642" y="127"/>
                    <a:pt x="701" y="135"/>
                    <a:pt x="756" y="150"/>
                  </a:cubicBezTo>
                  <a:cubicBezTo>
                    <a:pt x="975" y="190"/>
                    <a:pt x="1154" y="369"/>
                    <a:pt x="1234" y="587"/>
                  </a:cubicBezTo>
                  <a:cubicBezTo>
                    <a:pt x="1234" y="647"/>
                    <a:pt x="1274" y="647"/>
                    <a:pt x="1294" y="647"/>
                  </a:cubicBezTo>
                  <a:cubicBezTo>
                    <a:pt x="1353" y="647"/>
                    <a:pt x="1353" y="587"/>
                    <a:pt x="1353" y="568"/>
                  </a:cubicBezTo>
                  <a:cubicBezTo>
                    <a:pt x="1274" y="289"/>
                    <a:pt x="1055" y="90"/>
                    <a:pt x="776" y="11"/>
                  </a:cubicBezTo>
                  <a:cubicBezTo>
                    <a:pt x="730" y="4"/>
                    <a:pt x="684" y="1"/>
                    <a:pt x="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3823625" y="2580025"/>
              <a:ext cx="171600" cy="191500"/>
            </a:xfrm>
            <a:custGeom>
              <a:rect b="b" l="l" r="r" t="t"/>
              <a:pathLst>
                <a:path extrusionOk="0" h="7660" w="6864">
                  <a:moveTo>
                    <a:pt x="4457" y="0"/>
                  </a:moveTo>
                  <a:lnTo>
                    <a:pt x="1" y="3979"/>
                  </a:lnTo>
                  <a:lnTo>
                    <a:pt x="2030" y="7659"/>
                  </a:lnTo>
                  <a:lnTo>
                    <a:pt x="6864" y="3263"/>
                  </a:lnTo>
                  <a:lnTo>
                    <a:pt x="44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3655050" y="2589975"/>
              <a:ext cx="172575" cy="185025"/>
            </a:xfrm>
            <a:custGeom>
              <a:rect b="b" l="l" r="r" t="t"/>
              <a:pathLst>
                <a:path extrusionOk="0" h="7401" w="6903">
                  <a:moveTo>
                    <a:pt x="2109" y="0"/>
                  </a:moveTo>
                  <a:lnTo>
                    <a:pt x="0" y="3481"/>
                  </a:lnTo>
                  <a:lnTo>
                    <a:pt x="5192" y="7400"/>
                  </a:lnTo>
                  <a:lnTo>
                    <a:pt x="6903" y="3541"/>
                  </a:lnTo>
                  <a:lnTo>
                    <a:pt x="21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4282150" y="2618125"/>
              <a:ext cx="1333825" cy="1321275"/>
            </a:xfrm>
            <a:custGeom>
              <a:rect b="b" l="l" r="r" t="t"/>
              <a:pathLst>
                <a:path extrusionOk="0" h="52851" w="53353">
                  <a:moveTo>
                    <a:pt x="26659" y="11750"/>
                  </a:moveTo>
                  <a:cubicBezTo>
                    <a:pt x="28719" y="11750"/>
                    <a:pt x="30812" y="12189"/>
                    <a:pt x="32804" y="13117"/>
                  </a:cubicBezTo>
                  <a:cubicBezTo>
                    <a:pt x="40164" y="16499"/>
                    <a:pt x="43367" y="25232"/>
                    <a:pt x="39965" y="32553"/>
                  </a:cubicBezTo>
                  <a:cubicBezTo>
                    <a:pt x="37501" y="37916"/>
                    <a:pt x="32217" y="41082"/>
                    <a:pt x="26684" y="41082"/>
                  </a:cubicBezTo>
                  <a:cubicBezTo>
                    <a:pt x="24623" y="41082"/>
                    <a:pt x="22527" y="40643"/>
                    <a:pt x="20530" y="39714"/>
                  </a:cubicBezTo>
                  <a:cubicBezTo>
                    <a:pt x="13170" y="36332"/>
                    <a:pt x="9947" y="27619"/>
                    <a:pt x="13369" y="20279"/>
                  </a:cubicBezTo>
                  <a:cubicBezTo>
                    <a:pt x="15833" y="14916"/>
                    <a:pt x="21127" y="11750"/>
                    <a:pt x="26659" y="11750"/>
                  </a:cubicBezTo>
                  <a:close/>
                  <a:moveTo>
                    <a:pt x="20586" y="1"/>
                  </a:moveTo>
                  <a:cubicBezTo>
                    <a:pt x="20362" y="1"/>
                    <a:pt x="20135" y="42"/>
                    <a:pt x="19913" y="127"/>
                  </a:cubicBezTo>
                  <a:lnTo>
                    <a:pt x="14781" y="2017"/>
                  </a:lnTo>
                  <a:cubicBezTo>
                    <a:pt x="13786" y="2395"/>
                    <a:pt x="13289" y="3489"/>
                    <a:pt x="13647" y="4464"/>
                  </a:cubicBezTo>
                  <a:lnTo>
                    <a:pt x="15696" y="9974"/>
                  </a:lnTo>
                  <a:cubicBezTo>
                    <a:pt x="14005" y="11108"/>
                    <a:pt x="12493" y="12521"/>
                    <a:pt x="11200" y="14132"/>
                  </a:cubicBezTo>
                  <a:lnTo>
                    <a:pt x="5849" y="11665"/>
                  </a:lnTo>
                  <a:cubicBezTo>
                    <a:pt x="5592" y="11547"/>
                    <a:pt x="5322" y="11492"/>
                    <a:pt x="5056" y="11492"/>
                  </a:cubicBezTo>
                  <a:cubicBezTo>
                    <a:pt x="4333" y="11492"/>
                    <a:pt x="3637" y="11903"/>
                    <a:pt x="3303" y="12600"/>
                  </a:cubicBezTo>
                  <a:lnTo>
                    <a:pt x="995" y="17593"/>
                  </a:lnTo>
                  <a:cubicBezTo>
                    <a:pt x="558" y="18528"/>
                    <a:pt x="976" y="19682"/>
                    <a:pt x="1911" y="20120"/>
                  </a:cubicBezTo>
                  <a:lnTo>
                    <a:pt x="7262" y="22586"/>
                  </a:lnTo>
                  <a:cubicBezTo>
                    <a:pt x="6864" y="24635"/>
                    <a:pt x="6804" y="26684"/>
                    <a:pt x="7023" y="28713"/>
                  </a:cubicBezTo>
                  <a:lnTo>
                    <a:pt x="1493" y="30742"/>
                  </a:lnTo>
                  <a:cubicBezTo>
                    <a:pt x="498" y="31120"/>
                    <a:pt x="1" y="32214"/>
                    <a:pt x="379" y="33189"/>
                  </a:cubicBezTo>
                  <a:lnTo>
                    <a:pt x="2269" y="38322"/>
                  </a:lnTo>
                  <a:cubicBezTo>
                    <a:pt x="2564" y="39098"/>
                    <a:pt x="3295" y="39571"/>
                    <a:pt x="4056" y="39571"/>
                  </a:cubicBezTo>
                  <a:cubicBezTo>
                    <a:pt x="4270" y="39571"/>
                    <a:pt x="4486" y="39534"/>
                    <a:pt x="4695" y="39455"/>
                  </a:cubicBezTo>
                  <a:lnTo>
                    <a:pt x="10226" y="37406"/>
                  </a:lnTo>
                  <a:cubicBezTo>
                    <a:pt x="11340" y="39097"/>
                    <a:pt x="12772" y="40609"/>
                    <a:pt x="14383" y="41902"/>
                  </a:cubicBezTo>
                  <a:lnTo>
                    <a:pt x="11917" y="47253"/>
                  </a:lnTo>
                  <a:cubicBezTo>
                    <a:pt x="11479" y="48208"/>
                    <a:pt x="11897" y="49342"/>
                    <a:pt x="12832" y="49800"/>
                  </a:cubicBezTo>
                  <a:lnTo>
                    <a:pt x="17845" y="52107"/>
                  </a:lnTo>
                  <a:cubicBezTo>
                    <a:pt x="18097" y="52225"/>
                    <a:pt x="18366" y="52281"/>
                    <a:pt x="18632" y="52281"/>
                  </a:cubicBezTo>
                  <a:cubicBezTo>
                    <a:pt x="19351" y="52281"/>
                    <a:pt x="20052" y="51874"/>
                    <a:pt x="20371" y="51192"/>
                  </a:cubicBezTo>
                  <a:lnTo>
                    <a:pt x="22838" y="45841"/>
                  </a:lnTo>
                  <a:cubicBezTo>
                    <a:pt x="24106" y="46090"/>
                    <a:pt x="25389" y="46214"/>
                    <a:pt x="26664" y="46214"/>
                  </a:cubicBezTo>
                  <a:cubicBezTo>
                    <a:pt x="27429" y="46214"/>
                    <a:pt x="28191" y="46169"/>
                    <a:pt x="28945" y="46080"/>
                  </a:cubicBezTo>
                  <a:lnTo>
                    <a:pt x="30994" y="51610"/>
                  </a:lnTo>
                  <a:cubicBezTo>
                    <a:pt x="31286" y="52379"/>
                    <a:pt x="32006" y="52850"/>
                    <a:pt x="32759" y="52850"/>
                  </a:cubicBezTo>
                  <a:cubicBezTo>
                    <a:pt x="32980" y="52850"/>
                    <a:pt x="33204" y="52810"/>
                    <a:pt x="33421" y="52724"/>
                  </a:cubicBezTo>
                  <a:lnTo>
                    <a:pt x="38573" y="50834"/>
                  </a:lnTo>
                  <a:cubicBezTo>
                    <a:pt x="39567" y="50456"/>
                    <a:pt x="40065" y="49362"/>
                    <a:pt x="39687" y="48407"/>
                  </a:cubicBezTo>
                  <a:lnTo>
                    <a:pt x="37658" y="42877"/>
                  </a:lnTo>
                  <a:cubicBezTo>
                    <a:pt x="39349" y="41763"/>
                    <a:pt x="40860" y="40351"/>
                    <a:pt x="42153" y="38719"/>
                  </a:cubicBezTo>
                  <a:lnTo>
                    <a:pt x="47505" y="41186"/>
                  </a:lnTo>
                  <a:cubicBezTo>
                    <a:pt x="47759" y="41311"/>
                    <a:pt x="48029" y="41369"/>
                    <a:pt x="48297" y="41369"/>
                  </a:cubicBezTo>
                  <a:cubicBezTo>
                    <a:pt x="49014" y="41369"/>
                    <a:pt x="49712" y="40952"/>
                    <a:pt x="50031" y="40271"/>
                  </a:cubicBezTo>
                  <a:lnTo>
                    <a:pt x="52358" y="35278"/>
                  </a:lnTo>
                  <a:cubicBezTo>
                    <a:pt x="52796" y="34303"/>
                    <a:pt x="52398" y="33189"/>
                    <a:pt x="51423" y="32732"/>
                  </a:cubicBezTo>
                  <a:lnTo>
                    <a:pt x="46092" y="30265"/>
                  </a:lnTo>
                  <a:cubicBezTo>
                    <a:pt x="46490" y="28236"/>
                    <a:pt x="46550" y="26167"/>
                    <a:pt x="46331" y="24158"/>
                  </a:cubicBezTo>
                  <a:lnTo>
                    <a:pt x="51861" y="22109"/>
                  </a:lnTo>
                  <a:cubicBezTo>
                    <a:pt x="52856" y="21751"/>
                    <a:pt x="53353" y="20657"/>
                    <a:pt x="52975" y="19682"/>
                  </a:cubicBezTo>
                  <a:lnTo>
                    <a:pt x="51085" y="14530"/>
                  </a:lnTo>
                  <a:cubicBezTo>
                    <a:pt x="50793" y="13761"/>
                    <a:pt x="50073" y="13289"/>
                    <a:pt x="49311" y="13289"/>
                  </a:cubicBezTo>
                  <a:cubicBezTo>
                    <a:pt x="49087" y="13289"/>
                    <a:pt x="48860" y="13330"/>
                    <a:pt x="48638" y="13416"/>
                  </a:cubicBezTo>
                  <a:lnTo>
                    <a:pt x="43128" y="15445"/>
                  </a:lnTo>
                  <a:cubicBezTo>
                    <a:pt x="42014" y="13754"/>
                    <a:pt x="40582" y="12242"/>
                    <a:pt x="38971" y="10949"/>
                  </a:cubicBezTo>
                  <a:lnTo>
                    <a:pt x="41437" y="5598"/>
                  </a:lnTo>
                  <a:cubicBezTo>
                    <a:pt x="41875" y="4663"/>
                    <a:pt x="41457" y="3509"/>
                    <a:pt x="40522" y="3072"/>
                  </a:cubicBezTo>
                  <a:lnTo>
                    <a:pt x="35509" y="744"/>
                  </a:lnTo>
                  <a:cubicBezTo>
                    <a:pt x="35257" y="626"/>
                    <a:pt x="34990" y="570"/>
                    <a:pt x="34725" y="570"/>
                  </a:cubicBezTo>
                  <a:cubicBezTo>
                    <a:pt x="34005" y="570"/>
                    <a:pt x="33303" y="981"/>
                    <a:pt x="32983" y="1679"/>
                  </a:cubicBezTo>
                  <a:lnTo>
                    <a:pt x="30516" y="7030"/>
                  </a:lnTo>
                  <a:cubicBezTo>
                    <a:pt x="29210" y="6777"/>
                    <a:pt x="27903" y="6652"/>
                    <a:pt x="26601" y="6652"/>
                  </a:cubicBezTo>
                  <a:cubicBezTo>
                    <a:pt x="25862" y="6652"/>
                    <a:pt x="25124" y="6692"/>
                    <a:pt x="24389" y="6772"/>
                  </a:cubicBezTo>
                  <a:lnTo>
                    <a:pt x="22360" y="1241"/>
                  </a:lnTo>
                  <a:cubicBezTo>
                    <a:pt x="22068" y="473"/>
                    <a:pt x="21348" y="1"/>
                    <a:pt x="20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4287125" y="2984850"/>
              <a:ext cx="1035950" cy="659825"/>
            </a:xfrm>
            <a:custGeom>
              <a:rect b="b" l="l" r="r" t="t"/>
              <a:pathLst>
                <a:path extrusionOk="0" h="26393" w="41438">
                  <a:moveTo>
                    <a:pt x="2766" y="0"/>
                  </a:moveTo>
                  <a:cubicBezTo>
                    <a:pt x="2766" y="0"/>
                    <a:pt x="180" y="12811"/>
                    <a:pt x="160" y="13766"/>
                  </a:cubicBezTo>
                  <a:cubicBezTo>
                    <a:pt x="1" y="17844"/>
                    <a:pt x="2666" y="20689"/>
                    <a:pt x="5829" y="21405"/>
                  </a:cubicBezTo>
                  <a:cubicBezTo>
                    <a:pt x="6315" y="21481"/>
                    <a:pt x="6867" y="21517"/>
                    <a:pt x="7462" y="21517"/>
                  </a:cubicBezTo>
                  <a:cubicBezTo>
                    <a:pt x="9643" y="21517"/>
                    <a:pt x="12402" y="21038"/>
                    <a:pt x="14622" y="20350"/>
                  </a:cubicBezTo>
                  <a:cubicBezTo>
                    <a:pt x="16054" y="22320"/>
                    <a:pt x="17984" y="23991"/>
                    <a:pt x="20351" y="25045"/>
                  </a:cubicBezTo>
                  <a:cubicBezTo>
                    <a:pt x="22341" y="25959"/>
                    <a:pt x="24429" y="26392"/>
                    <a:pt x="26482" y="26392"/>
                  </a:cubicBezTo>
                  <a:cubicBezTo>
                    <a:pt x="32024" y="26392"/>
                    <a:pt x="37319" y="23239"/>
                    <a:pt x="39786" y="17884"/>
                  </a:cubicBezTo>
                  <a:cubicBezTo>
                    <a:pt x="41119" y="14979"/>
                    <a:pt x="41437" y="11856"/>
                    <a:pt x="40840" y="8932"/>
                  </a:cubicBezTo>
                  <a:cubicBezTo>
                    <a:pt x="39368" y="5232"/>
                    <a:pt x="35788" y="2626"/>
                    <a:pt x="31809" y="2626"/>
                  </a:cubicBezTo>
                  <a:cubicBezTo>
                    <a:pt x="29581" y="2626"/>
                    <a:pt x="27333" y="2646"/>
                    <a:pt x="25125" y="2646"/>
                  </a:cubicBezTo>
                  <a:cubicBezTo>
                    <a:pt x="23554" y="2646"/>
                    <a:pt x="22022" y="2626"/>
                    <a:pt x="20450" y="2606"/>
                  </a:cubicBezTo>
                  <a:cubicBezTo>
                    <a:pt x="19828" y="2588"/>
                    <a:pt x="19171" y="2552"/>
                    <a:pt x="18513" y="2552"/>
                  </a:cubicBezTo>
                  <a:cubicBezTo>
                    <a:pt x="17678" y="2552"/>
                    <a:pt x="16842" y="2611"/>
                    <a:pt x="16074" y="2845"/>
                  </a:cubicBezTo>
                  <a:cubicBezTo>
                    <a:pt x="15199" y="3123"/>
                    <a:pt x="14403" y="3561"/>
                    <a:pt x="13707" y="4158"/>
                  </a:cubicBezTo>
                  <a:cubicBezTo>
                    <a:pt x="13011" y="4754"/>
                    <a:pt x="12434" y="5490"/>
                    <a:pt x="12016" y="6306"/>
                  </a:cubicBezTo>
                  <a:lnTo>
                    <a:pt x="9311" y="10762"/>
                  </a:lnTo>
                  <a:lnTo>
                    <a:pt x="8952" y="5093"/>
                  </a:lnTo>
                  <a:lnTo>
                    <a:pt x="9052" y="1552"/>
                  </a:lnTo>
                  <a:lnTo>
                    <a:pt x="2766" y="0"/>
                  </a:ln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4337850" y="2976375"/>
              <a:ext cx="189000" cy="96525"/>
            </a:xfrm>
            <a:custGeom>
              <a:rect b="b" l="l" r="r" t="t"/>
              <a:pathLst>
                <a:path extrusionOk="0" h="3861" w="7560">
                  <a:moveTo>
                    <a:pt x="558" y="1"/>
                  </a:moveTo>
                  <a:lnTo>
                    <a:pt x="1" y="1990"/>
                  </a:lnTo>
                  <a:lnTo>
                    <a:pt x="7381" y="3860"/>
                  </a:lnTo>
                  <a:lnTo>
                    <a:pt x="7560" y="1572"/>
                  </a:lnTo>
                  <a:lnTo>
                    <a:pt x="7102" y="1473"/>
                  </a:lnTo>
                  <a:lnTo>
                    <a:pt x="1055" y="120"/>
                  </a:lnTo>
                  <a:lnTo>
                    <a:pt x="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4363725" y="2685650"/>
              <a:ext cx="245200" cy="327550"/>
            </a:xfrm>
            <a:custGeom>
              <a:rect b="b" l="l" r="r" t="t"/>
              <a:pathLst>
                <a:path extrusionOk="0" h="13102" w="9808">
                  <a:moveTo>
                    <a:pt x="7046" y="1"/>
                  </a:moveTo>
                  <a:cubicBezTo>
                    <a:pt x="6862" y="1"/>
                    <a:pt x="6664" y="64"/>
                    <a:pt x="6505" y="192"/>
                  </a:cubicBezTo>
                  <a:cubicBezTo>
                    <a:pt x="6386" y="291"/>
                    <a:pt x="6286" y="410"/>
                    <a:pt x="6207" y="570"/>
                  </a:cubicBezTo>
                  <a:lnTo>
                    <a:pt x="6207" y="490"/>
                  </a:lnTo>
                  <a:cubicBezTo>
                    <a:pt x="5880" y="322"/>
                    <a:pt x="5569" y="246"/>
                    <a:pt x="5272" y="246"/>
                  </a:cubicBezTo>
                  <a:cubicBezTo>
                    <a:pt x="2223" y="246"/>
                    <a:pt x="736" y="8308"/>
                    <a:pt x="736" y="8308"/>
                  </a:cubicBezTo>
                  <a:lnTo>
                    <a:pt x="0" y="11749"/>
                  </a:lnTo>
                  <a:lnTo>
                    <a:pt x="6048" y="13102"/>
                  </a:lnTo>
                  <a:cubicBezTo>
                    <a:pt x="6187" y="12744"/>
                    <a:pt x="6445" y="12286"/>
                    <a:pt x="6863" y="11809"/>
                  </a:cubicBezTo>
                  <a:cubicBezTo>
                    <a:pt x="7997" y="10536"/>
                    <a:pt x="7798" y="8924"/>
                    <a:pt x="7798" y="8924"/>
                  </a:cubicBezTo>
                  <a:cubicBezTo>
                    <a:pt x="8375" y="8049"/>
                    <a:pt x="9051" y="7253"/>
                    <a:pt x="9648" y="6398"/>
                  </a:cubicBezTo>
                  <a:cubicBezTo>
                    <a:pt x="9748" y="6319"/>
                    <a:pt x="9807" y="6219"/>
                    <a:pt x="9807" y="6080"/>
                  </a:cubicBezTo>
                  <a:cubicBezTo>
                    <a:pt x="9807" y="5960"/>
                    <a:pt x="9728" y="5861"/>
                    <a:pt x="9628" y="5781"/>
                  </a:cubicBezTo>
                  <a:cubicBezTo>
                    <a:pt x="9369" y="5561"/>
                    <a:pt x="9068" y="5460"/>
                    <a:pt x="8768" y="5460"/>
                  </a:cubicBezTo>
                  <a:cubicBezTo>
                    <a:pt x="8446" y="5460"/>
                    <a:pt x="8125" y="5576"/>
                    <a:pt x="7858" y="5781"/>
                  </a:cubicBezTo>
                  <a:cubicBezTo>
                    <a:pt x="7559" y="6000"/>
                    <a:pt x="7281" y="6319"/>
                    <a:pt x="7062" y="6597"/>
                  </a:cubicBezTo>
                  <a:cubicBezTo>
                    <a:pt x="6963" y="6756"/>
                    <a:pt x="6565" y="7174"/>
                    <a:pt x="6465" y="7433"/>
                  </a:cubicBezTo>
                  <a:lnTo>
                    <a:pt x="7798" y="1206"/>
                  </a:lnTo>
                  <a:cubicBezTo>
                    <a:pt x="7937" y="669"/>
                    <a:pt x="7639" y="112"/>
                    <a:pt x="7181" y="13"/>
                  </a:cubicBezTo>
                  <a:cubicBezTo>
                    <a:pt x="7138" y="5"/>
                    <a:pt x="7092" y="1"/>
                    <a:pt x="7046" y="1"/>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4459700" y="2860150"/>
              <a:ext cx="68650" cy="41175"/>
            </a:xfrm>
            <a:custGeom>
              <a:rect b="b" l="l" r="r" t="t"/>
              <a:pathLst>
                <a:path extrusionOk="0" h="1647" w="2746">
                  <a:moveTo>
                    <a:pt x="2073" y="0"/>
                  </a:moveTo>
                  <a:cubicBezTo>
                    <a:pt x="1480" y="0"/>
                    <a:pt x="553" y="222"/>
                    <a:pt x="40" y="1427"/>
                  </a:cubicBezTo>
                  <a:cubicBezTo>
                    <a:pt x="1" y="1487"/>
                    <a:pt x="40" y="1586"/>
                    <a:pt x="120" y="1606"/>
                  </a:cubicBezTo>
                  <a:cubicBezTo>
                    <a:pt x="140" y="1646"/>
                    <a:pt x="160" y="1646"/>
                    <a:pt x="199" y="1646"/>
                  </a:cubicBezTo>
                  <a:cubicBezTo>
                    <a:pt x="239" y="1646"/>
                    <a:pt x="299" y="1626"/>
                    <a:pt x="319" y="1547"/>
                  </a:cubicBezTo>
                  <a:cubicBezTo>
                    <a:pt x="776" y="502"/>
                    <a:pt x="1567" y="315"/>
                    <a:pt x="2068" y="315"/>
                  </a:cubicBezTo>
                  <a:cubicBezTo>
                    <a:pt x="2330" y="315"/>
                    <a:pt x="2513" y="366"/>
                    <a:pt x="2527" y="373"/>
                  </a:cubicBezTo>
                  <a:cubicBezTo>
                    <a:pt x="2544" y="376"/>
                    <a:pt x="2560" y="378"/>
                    <a:pt x="2576" y="378"/>
                  </a:cubicBezTo>
                  <a:cubicBezTo>
                    <a:pt x="2652" y="378"/>
                    <a:pt x="2709" y="339"/>
                    <a:pt x="2726" y="273"/>
                  </a:cubicBezTo>
                  <a:cubicBezTo>
                    <a:pt x="2746" y="174"/>
                    <a:pt x="2706" y="94"/>
                    <a:pt x="2626" y="75"/>
                  </a:cubicBezTo>
                  <a:cubicBezTo>
                    <a:pt x="2626" y="67"/>
                    <a:pt x="2400" y="0"/>
                    <a:pt x="2073"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4483575" y="2695225"/>
              <a:ext cx="38325" cy="118650"/>
            </a:xfrm>
            <a:custGeom>
              <a:rect b="b" l="l" r="r" t="t"/>
              <a:pathLst>
                <a:path extrusionOk="0" h="4746" w="1533">
                  <a:moveTo>
                    <a:pt x="1460" y="0"/>
                  </a:moveTo>
                  <a:cubicBezTo>
                    <a:pt x="1425" y="0"/>
                    <a:pt x="1388" y="22"/>
                    <a:pt x="1373" y="67"/>
                  </a:cubicBezTo>
                  <a:cubicBezTo>
                    <a:pt x="1015" y="763"/>
                    <a:pt x="716" y="1499"/>
                    <a:pt x="478" y="2255"/>
                  </a:cubicBezTo>
                  <a:cubicBezTo>
                    <a:pt x="358" y="2613"/>
                    <a:pt x="219" y="2991"/>
                    <a:pt x="159" y="3389"/>
                  </a:cubicBezTo>
                  <a:cubicBezTo>
                    <a:pt x="80" y="3787"/>
                    <a:pt x="0" y="4185"/>
                    <a:pt x="80" y="4603"/>
                  </a:cubicBezTo>
                  <a:cubicBezTo>
                    <a:pt x="80" y="4674"/>
                    <a:pt x="159" y="4745"/>
                    <a:pt x="233" y="4745"/>
                  </a:cubicBezTo>
                  <a:cubicBezTo>
                    <a:pt x="242" y="4745"/>
                    <a:pt x="251" y="4744"/>
                    <a:pt x="259" y="4742"/>
                  </a:cubicBezTo>
                  <a:cubicBezTo>
                    <a:pt x="319" y="4742"/>
                    <a:pt x="398" y="4623"/>
                    <a:pt x="378" y="4563"/>
                  </a:cubicBezTo>
                  <a:cubicBezTo>
                    <a:pt x="339" y="4205"/>
                    <a:pt x="358" y="3807"/>
                    <a:pt x="438" y="3449"/>
                  </a:cubicBezTo>
                  <a:cubicBezTo>
                    <a:pt x="498" y="3071"/>
                    <a:pt x="577" y="2693"/>
                    <a:pt x="697" y="2315"/>
                  </a:cubicBezTo>
                  <a:cubicBezTo>
                    <a:pt x="935" y="1579"/>
                    <a:pt x="1194" y="863"/>
                    <a:pt x="1532" y="127"/>
                  </a:cubicBezTo>
                  <a:cubicBezTo>
                    <a:pt x="1532" y="87"/>
                    <a:pt x="1532" y="27"/>
                    <a:pt x="1492" y="7"/>
                  </a:cubicBezTo>
                  <a:cubicBezTo>
                    <a:pt x="1482" y="3"/>
                    <a:pt x="1471" y="0"/>
                    <a:pt x="1460"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4455225" y="2688200"/>
              <a:ext cx="44775" cy="118625"/>
            </a:xfrm>
            <a:custGeom>
              <a:rect b="b" l="l" r="r" t="t"/>
              <a:pathLst>
                <a:path extrusionOk="0" h="4745" w="1791">
                  <a:moveTo>
                    <a:pt x="1634" y="0"/>
                  </a:moveTo>
                  <a:cubicBezTo>
                    <a:pt x="1607" y="0"/>
                    <a:pt x="1582" y="10"/>
                    <a:pt x="1572" y="30"/>
                  </a:cubicBezTo>
                  <a:cubicBezTo>
                    <a:pt x="1293" y="368"/>
                    <a:pt x="1095" y="706"/>
                    <a:pt x="916" y="1084"/>
                  </a:cubicBezTo>
                  <a:cubicBezTo>
                    <a:pt x="737" y="1462"/>
                    <a:pt x="617" y="1820"/>
                    <a:pt x="498" y="2198"/>
                  </a:cubicBezTo>
                  <a:cubicBezTo>
                    <a:pt x="378" y="2596"/>
                    <a:pt x="279" y="2974"/>
                    <a:pt x="199" y="3372"/>
                  </a:cubicBezTo>
                  <a:lnTo>
                    <a:pt x="100" y="3969"/>
                  </a:lnTo>
                  <a:lnTo>
                    <a:pt x="0" y="4565"/>
                  </a:lnTo>
                  <a:cubicBezTo>
                    <a:pt x="0" y="4645"/>
                    <a:pt x="80" y="4744"/>
                    <a:pt x="140" y="4744"/>
                  </a:cubicBezTo>
                  <a:cubicBezTo>
                    <a:pt x="219" y="4744"/>
                    <a:pt x="319" y="4665"/>
                    <a:pt x="319" y="4585"/>
                  </a:cubicBezTo>
                  <a:lnTo>
                    <a:pt x="398" y="4008"/>
                  </a:lnTo>
                  <a:lnTo>
                    <a:pt x="498" y="3451"/>
                  </a:lnTo>
                  <a:cubicBezTo>
                    <a:pt x="577" y="3054"/>
                    <a:pt x="677" y="2676"/>
                    <a:pt x="776" y="2298"/>
                  </a:cubicBezTo>
                  <a:cubicBezTo>
                    <a:pt x="896" y="1920"/>
                    <a:pt x="1015" y="1562"/>
                    <a:pt x="1174" y="1204"/>
                  </a:cubicBezTo>
                  <a:cubicBezTo>
                    <a:pt x="1313" y="865"/>
                    <a:pt x="1512" y="487"/>
                    <a:pt x="1731" y="209"/>
                  </a:cubicBezTo>
                  <a:cubicBezTo>
                    <a:pt x="1791" y="169"/>
                    <a:pt x="1791" y="90"/>
                    <a:pt x="1711" y="30"/>
                  </a:cubicBezTo>
                  <a:cubicBezTo>
                    <a:pt x="1691" y="10"/>
                    <a:pt x="1662" y="0"/>
                    <a:pt x="1634"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4429375" y="2700050"/>
              <a:ext cx="40300" cy="98075"/>
            </a:xfrm>
            <a:custGeom>
              <a:rect b="b" l="l" r="r" t="t"/>
              <a:pathLst>
                <a:path extrusionOk="0" h="3923" w="1612">
                  <a:moveTo>
                    <a:pt x="1488" y="0"/>
                  </a:moveTo>
                  <a:cubicBezTo>
                    <a:pt x="1462" y="0"/>
                    <a:pt x="1444" y="10"/>
                    <a:pt x="1432" y="33"/>
                  </a:cubicBezTo>
                  <a:cubicBezTo>
                    <a:pt x="1074" y="610"/>
                    <a:pt x="776" y="1187"/>
                    <a:pt x="497" y="1804"/>
                  </a:cubicBezTo>
                  <a:cubicBezTo>
                    <a:pt x="358" y="2102"/>
                    <a:pt x="259" y="2420"/>
                    <a:pt x="159" y="2759"/>
                  </a:cubicBezTo>
                  <a:cubicBezTo>
                    <a:pt x="80" y="3077"/>
                    <a:pt x="0" y="3415"/>
                    <a:pt x="60" y="3793"/>
                  </a:cubicBezTo>
                  <a:cubicBezTo>
                    <a:pt x="60" y="3858"/>
                    <a:pt x="126" y="3923"/>
                    <a:pt x="194" y="3923"/>
                  </a:cubicBezTo>
                  <a:cubicBezTo>
                    <a:pt x="209" y="3923"/>
                    <a:pt x="224" y="3920"/>
                    <a:pt x="239" y="3912"/>
                  </a:cubicBezTo>
                  <a:cubicBezTo>
                    <a:pt x="318" y="3912"/>
                    <a:pt x="378" y="3813"/>
                    <a:pt x="358" y="3753"/>
                  </a:cubicBezTo>
                  <a:cubicBezTo>
                    <a:pt x="318" y="3475"/>
                    <a:pt x="358" y="3156"/>
                    <a:pt x="438" y="2858"/>
                  </a:cubicBezTo>
                  <a:cubicBezTo>
                    <a:pt x="517" y="2560"/>
                    <a:pt x="617" y="2222"/>
                    <a:pt x="736" y="1923"/>
                  </a:cubicBezTo>
                  <a:cubicBezTo>
                    <a:pt x="975" y="1326"/>
                    <a:pt x="1253" y="730"/>
                    <a:pt x="1572" y="173"/>
                  </a:cubicBezTo>
                  <a:cubicBezTo>
                    <a:pt x="1611" y="133"/>
                    <a:pt x="1611" y="73"/>
                    <a:pt x="1552" y="13"/>
                  </a:cubicBezTo>
                  <a:cubicBezTo>
                    <a:pt x="1527" y="5"/>
                    <a:pt x="1506" y="0"/>
                    <a:pt x="1488" y="0"/>
                  </a:cubicBezTo>
                  <a:close/>
                </a:path>
              </a:pathLst>
            </a:custGeom>
            <a:solidFill>
              <a:srgbClr val="EE7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4512425" y="3164875"/>
              <a:ext cx="24875" cy="154175"/>
            </a:xfrm>
            <a:custGeom>
              <a:rect b="b" l="l" r="r" t="t"/>
              <a:pathLst>
                <a:path extrusionOk="0" h="6167" w="995">
                  <a:moveTo>
                    <a:pt x="139" y="0"/>
                  </a:moveTo>
                  <a:cubicBezTo>
                    <a:pt x="40" y="0"/>
                    <a:pt x="0" y="100"/>
                    <a:pt x="0" y="179"/>
                  </a:cubicBezTo>
                  <a:lnTo>
                    <a:pt x="676" y="6008"/>
                  </a:lnTo>
                  <a:cubicBezTo>
                    <a:pt x="676" y="6107"/>
                    <a:pt x="736" y="6167"/>
                    <a:pt x="816" y="6167"/>
                  </a:cubicBezTo>
                  <a:cubicBezTo>
                    <a:pt x="915" y="6167"/>
                    <a:pt x="995" y="6068"/>
                    <a:pt x="995" y="5988"/>
                  </a:cubicBezTo>
                  <a:lnTo>
                    <a:pt x="318" y="139"/>
                  </a:lnTo>
                  <a:cubicBezTo>
                    <a:pt x="318" y="40"/>
                    <a:pt x="239"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5163400" y="3266825"/>
              <a:ext cx="32350" cy="274050"/>
            </a:xfrm>
            <a:custGeom>
              <a:rect b="b" l="l" r="r" t="t"/>
              <a:pathLst>
                <a:path extrusionOk="0" h="10962" w="1294">
                  <a:moveTo>
                    <a:pt x="140" y="0"/>
                  </a:moveTo>
                  <a:cubicBezTo>
                    <a:pt x="40" y="0"/>
                    <a:pt x="1" y="100"/>
                    <a:pt x="1" y="179"/>
                  </a:cubicBezTo>
                  <a:lnTo>
                    <a:pt x="956" y="10822"/>
                  </a:lnTo>
                  <a:cubicBezTo>
                    <a:pt x="956" y="10921"/>
                    <a:pt x="1035" y="10961"/>
                    <a:pt x="1115" y="10961"/>
                  </a:cubicBezTo>
                  <a:cubicBezTo>
                    <a:pt x="1214" y="10961"/>
                    <a:pt x="1254" y="10882"/>
                    <a:pt x="1294" y="10782"/>
                  </a:cubicBezTo>
                  <a:lnTo>
                    <a:pt x="319" y="139"/>
                  </a:lnTo>
                  <a:cubicBezTo>
                    <a:pt x="319" y="40"/>
                    <a:pt x="219"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5171850" y="3292000"/>
              <a:ext cx="48775" cy="87725"/>
            </a:xfrm>
            <a:custGeom>
              <a:rect b="b" l="l" r="r" t="t"/>
              <a:pathLst>
                <a:path extrusionOk="0" h="3509" w="1951">
                  <a:moveTo>
                    <a:pt x="1795" y="1"/>
                  </a:moveTo>
                  <a:cubicBezTo>
                    <a:pt x="1736" y="1"/>
                    <a:pt x="1682" y="27"/>
                    <a:pt x="1652" y="87"/>
                  </a:cubicBezTo>
                  <a:lnTo>
                    <a:pt x="21" y="3290"/>
                  </a:lnTo>
                  <a:cubicBezTo>
                    <a:pt x="1" y="3370"/>
                    <a:pt x="21" y="3429"/>
                    <a:pt x="100" y="3489"/>
                  </a:cubicBezTo>
                  <a:cubicBezTo>
                    <a:pt x="120" y="3509"/>
                    <a:pt x="160" y="3509"/>
                    <a:pt x="180" y="3509"/>
                  </a:cubicBezTo>
                  <a:cubicBezTo>
                    <a:pt x="259" y="3509"/>
                    <a:pt x="299" y="3489"/>
                    <a:pt x="299" y="3409"/>
                  </a:cubicBezTo>
                  <a:lnTo>
                    <a:pt x="1911" y="207"/>
                  </a:lnTo>
                  <a:cubicBezTo>
                    <a:pt x="1950" y="127"/>
                    <a:pt x="1911" y="67"/>
                    <a:pt x="1851" y="8"/>
                  </a:cubicBezTo>
                  <a:cubicBezTo>
                    <a:pt x="1832" y="3"/>
                    <a:pt x="1813" y="1"/>
                    <a:pt x="1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4798875" y="2866475"/>
              <a:ext cx="255150" cy="292075"/>
            </a:xfrm>
            <a:custGeom>
              <a:rect b="b" l="l" r="r" t="t"/>
              <a:pathLst>
                <a:path extrusionOk="0" h="11683" w="10206">
                  <a:moveTo>
                    <a:pt x="8634" y="1"/>
                  </a:moveTo>
                  <a:lnTo>
                    <a:pt x="0" y="2527"/>
                  </a:lnTo>
                  <a:lnTo>
                    <a:pt x="915" y="7500"/>
                  </a:lnTo>
                  <a:cubicBezTo>
                    <a:pt x="1399" y="9954"/>
                    <a:pt x="3351" y="11683"/>
                    <a:pt x="5506" y="11683"/>
                  </a:cubicBezTo>
                  <a:cubicBezTo>
                    <a:pt x="5745" y="11683"/>
                    <a:pt x="5985" y="11661"/>
                    <a:pt x="6227" y="11618"/>
                  </a:cubicBezTo>
                  <a:cubicBezTo>
                    <a:pt x="8634" y="11160"/>
                    <a:pt x="10205" y="8594"/>
                    <a:pt x="9668" y="5869"/>
                  </a:cubicBezTo>
                  <a:lnTo>
                    <a:pt x="8634"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4829200" y="2983350"/>
              <a:ext cx="166625" cy="75850"/>
            </a:xfrm>
            <a:custGeom>
              <a:rect b="b" l="l" r="r" t="t"/>
              <a:pathLst>
                <a:path extrusionOk="0" h="3034" w="6665">
                  <a:moveTo>
                    <a:pt x="6565" y="0"/>
                  </a:moveTo>
                  <a:cubicBezTo>
                    <a:pt x="5652" y="1512"/>
                    <a:pt x="3942" y="2213"/>
                    <a:pt x="2134" y="2213"/>
                  </a:cubicBezTo>
                  <a:cubicBezTo>
                    <a:pt x="1657" y="2213"/>
                    <a:pt x="1174" y="2165"/>
                    <a:pt x="697" y="2069"/>
                  </a:cubicBezTo>
                  <a:lnTo>
                    <a:pt x="140" y="1930"/>
                  </a:lnTo>
                  <a:cubicBezTo>
                    <a:pt x="80" y="1930"/>
                    <a:pt x="60" y="1910"/>
                    <a:pt x="1" y="1910"/>
                  </a:cubicBezTo>
                  <a:cubicBezTo>
                    <a:pt x="624" y="2607"/>
                    <a:pt x="1671" y="3033"/>
                    <a:pt x="2843" y="3033"/>
                  </a:cubicBezTo>
                  <a:cubicBezTo>
                    <a:pt x="2943" y="3033"/>
                    <a:pt x="3043" y="3030"/>
                    <a:pt x="3144" y="3024"/>
                  </a:cubicBezTo>
                  <a:cubicBezTo>
                    <a:pt x="5133" y="2925"/>
                    <a:pt x="6665" y="1612"/>
                    <a:pt x="6565" y="140"/>
                  </a:cubicBezTo>
                  <a:lnTo>
                    <a:pt x="6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4727250" y="2483075"/>
              <a:ext cx="364575" cy="419150"/>
            </a:xfrm>
            <a:custGeom>
              <a:rect b="b" l="l" r="r" t="t"/>
              <a:pathLst>
                <a:path extrusionOk="0" h="16766" w="14583">
                  <a:moveTo>
                    <a:pt x="6110" y="0"/>
                  </a:moveTo>
                  <a:cubicBezTo>
                    <a:pt x="4848" y="0"/>
                    <a:pt x="3678" y="692"/>
                    <a:pt x="3064" y="1750"/>
                  </a:cubicBezTo>
                  <a:cubicBezTo>
                    <a:pt x="2985" y="1730"/>
                    <a:pt x="2925" y="1730"/>
                    <a:pt x="2865" y="1710"/>
                  </a:cubicBezTo>
                  <a:cubicBezTo>
                    <a:pt x="2720" y="1682"/>
                    <a:pt x="2576" y="1668"/>
                    <a:pt x="2433" y="1668"/>
                  </a:cubicBezTo>
                  <a:cubicBezTo>
                    <a:pt x="1381" y="1668"/>
                    <a:pt x="432" y="2417"/>
                    <a:pt x="239" y="3520"/>
                  </a:cubicBezTo>
                  <a:cubicBezTo>
                    <a:pt x="1" y="4654"/>
                    <a:pt x="697" y="5788"/>
                    <a:pt x="1791" y="6106"/>
                  </a:cubicBezTo>
                  <a:lnTo>
                    <a:pt x="856" y="11099"/>
                  </a:lnTo>
                  <a:cubicBezTo>
                    <a:pt x="438" y="13347"/>
                    <a:pt x="1930" y="15496"/>
                    <a:pt x="4158" y="15933"/>
                  </a:cubicBezTo>
                  <a:lnTo>
                    <a:pt x="8296" y="16689"/>
                  </a:lnTo>
                  <a:cubicBezTo>
                    <a:pt x="8558" y="16741"/>
                    <a:pt x="8819" y="16766"/>
                    <a:pt x="9077" y="16766"/>
                  </a:cubicBezTo>
                  <a:cubicBezTo>
                    <a:pt x="11010" y="16766"/>
                    <a:pt x="12741" y="15371"/>
                    <a:pt x="13110" y="13387"/>
                  </a:cubicBezTo>
                  <a:lnTo>
                    <a:pt x="14164" y="7777"/>
                  </a:lnTo>
                  <a:cubicBezTo>
                    <a:pt x="14582" y="5510"/>
                    <a:pt x="13090" y="3381"/>
                    <a:pt x="10842" y="2943"/>
                  </a:cubicBezTo>
                  <a:lnTo>
                    <a:pt x="9509" y="2705"/>
                  </a:lnTo>
                  <a:cubicBezTo>
                    <a:pt x="9191" y="1392"/>
                    <a:pt x="8137" y="318"/>
                    <a:pt x="6744" y="59"/>
                  </a:cubicBezTo>
                  <a:cubicBezTo>
                    <a:pt x="6532" y="19"/>
                    <a:pt x="6320" y="0"/>
                    <a:pt x="6110"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4744675" y="2608875"/>
              <a:ext cx="296900" cy="283475"/>
            </a:xfrm>
            <a:custGeom>
              <a:rect b="b" l="l" r="r" t="t"/>
              <a:pathLst>
                <a:path extrusionOk="0" h="11339" w="11876">
                  <a:moveTo>
                    <a:pt x="8554" y="0"/>
                  </a:moveTo>
                  <a:cubicBezTo>
                    <a:pt x="7984" y="1210"/>
                    <a:pt x="6738" y="1984"/>
                    <a:pt x="5377" y="1984"/>
                  </a:cubicBezTo>
                  <a:cubicBezTo>
                    <a:pt x="5172" y="1984"/>
                    <a:pt x="4963" y="1966"/>
                    <a:pt x="4754" y="1930"/>
                  </a:cubicBezTo>
                  <a:cubicBezTo>
                    <a:pt x="3979" y="1771"/>
                    <a:pt x="3342" y="1393"/>
                    <a:pt x="2845" y="875"/>
                  </a:cubicBezTo>
                  <a:cubicBezTo>
                    <a:pt x="2517" y="1058"/>
                    <a:pt x="2139" y="1156"/>
                    <a:pt x="1756" y="1156"/>
                  </a:cubicBezTo>
                  <a:cubicBezTo>
                    <a:pt x="1721" y="1156"/>
                    <a:pt x="1686" y="1156"/>
                    <a:pt x="1651" y="1154"/>
                  </a:cubicBezTo>
                  <a:cubicBezTo>
                    <a:pt x="1353" y="1532"/>
                    <a:pt x="1154" y="1970"/>
                    <a:pt x="1074" y="2447"/>
                  </a:cubicBezTo>
                  <a:lnTo>
                    <a:pt x="756" y="4277"/>
                  </a:lnTo>
                  <a:lnTo>
                    <a:pt x="358" y="6565"/>
                  </a:lnTo>
                  <a:cubicBezTo>
                    <a:pt x="0" y="8634"/>
                    <a:pt x="1969" y="10683"/>
                    <a:pt x="4734" y="11140"/>
                  </a:cubicBezTo>
                  <a:lnTo>
                    <a:pt x="5272" y="11240"/>
                  </a:lnTo>
                  <a:cubicBezTo>
                    <a:pt x="5660" y="11307"/>
                    <a:pt x="6044" y="11339"/>
                    <a:pt x="6418" y="11339"/>
                  </a:cubicBezTo>
                  <a:cubicBezTo>
                    <a:pt x="8708" y="11339"/>
                    <a:pt x="10630" y="10134"/>
                    <a:pt x="10921" y="8355"/>
                  </a:cubicBezTo>
                  <a:lnTo>
                    <a:pt x="11617" y="4198"/>
                  </a:lnTo>
                  <a:lnTo>
                    <a:pt x="11617" y="4098"/>
                  </a:lnTo>
                  <a:cubicBezTo>
                    <a:pt x="11876" y="2447"/>
                    <a:pt x="10583" y="776"/>
                    <a:pt x="8554" y="0"/>
                  </a:cubicBez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4706875" y="2711325"/>
              <a:ext cx="332225" cy="327375"/>
            </a:xfrm>
            <a:custGeom>
              <a:rect b="b" l="l" r="r" t="t"/>
              <a:pathLst>
                <a:path extrusionOk="0" h="13095" w="13289">
                  <a:moveTo>
                    <a:pt x="13149" y="0"/>
                  </a:moveTo>
                  <a:lnTo>
                    <a:pt x="13149" y="100"/>
                  </a:lnTo>
                  <a:lnTo>
                    <a:pt x="12453" y="4257"/>
                  </a:lnTo>
                  <a:cubicBezTo>
                    <a:pt x="12214" y="5809"/>
                    <a:pt x="10702" y="6923"/>
                    <a:pt x="8773" y="7181"/>
                  </a:cubicBezTo>
                  <a:cubicBezTo>
                    <a:pt x="8574" y="6346"/>
                    <a:pt x="7937" y="5689"/>
                    <a:pt x="7062" y="5490"/>
                  </a:cubicBezTo>
                  <a:lnTo>
                    <a:pt x="5132" y="5033"/>
                  </a:lnTo>
                  <a:cubicBezTo>
                    <a:pt x="4960" y="4992"/>
                    <a:pt x="4790" y="4973"/>
                    <a:pt x="4623" y="4973"/>
                  </a:cubicBezTo>
                  <a:cubicBezTo>
                    <a:pt x="4058" y="4973"/>
                    <a:pt x="3534" y="5192"/>
                    <a:pt x="3103" y="5530"/>
                  </a:cubicBezTo>
                  <a:cubicBezTo>
                    <a:pt x="2188" y="4695"/>
                    <a:pt x="1691" y="3561"/>
                    <a:pt x="1890" y="2467"/>
                  </a:cubicBezTo>
                  <a:lnTo>
                    <a:pt x="2288" y="179"/>
                  </a:lnTo>
                  <a:lnTo>
                    <a:pt x="617" y="7301"/>
                  </a:lnTo>
                  <a:cubicBezTo>
                    <a:pt x="0" y="10324"/>
                    <a:pt x="2149" y="12194"/>
                    <a:pt x="4934" y="12791"/>
                  </a:cubicBezTo>
                  <a:cubicBezTo>
                    <a:pt x="4973" y="12791"/>
                    <a:pt x="4993" y="12811"/>
                    <a:pt x="5053" y="12811"/>
                  </a:cubicBezTo>
                  <a:lnTo>
                    <a:pt x="5630" y="12950"/>
                  </a:lnTo>
                  <a:cubicBezTo>
                    <a:pt x="6111" y="13046"/>
                    <a:pt x="6597" y="13094"/>
                    <a:pt x="7074" y="13094"/>
                  </a:cubicBezTo>
                  <a:cubicBezTo>
                    <a:pt x="8887" y="13094"/>
                    <a:pt x="10585" y="12393"/>
                    <a:pt x="11498" y="10881"/>
                  </a:cubicBezTo>
                  <a:cubicBezTo>
                    <a:pt x="11757" y="10424"/>
                    <a:pt x="11956" y="9927"/>
                    <a:pt x="12095" y="9370"/>
                  </a:cubicBezTo>
                  <a:lnTo>
                    <a:pt x="12692" y="5451"/>
                  </a:lnTo>
                  <a:lnTo>
                    <a:pt x="12791" y="4854"/>
                  </a:lnTo>
                  <a:lnTo>
                    <a:pt x="13149" y="2407"/>
                  </a:lnTo>
                  <a:lnTo>
                    <a:pt x="13189" y="2248"/>
                  </a:lnTo>
                  <a:cubicBezTo>
                    <a:pt x="13229" y="2049"/>
                    <a:pt x="13249" y="1870"/>
                    <a:pt x="13288" y="1711"/>
                  </a:cubicBezTo>
                  <a:cubicBezTo>
                    <a:pt x="13288" y="1134"/>
                    <a:pt x="13249" y="557"/>
                    <a:pt x="13149"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4795875" y="2744200"/>
              <a:ext cx="17950" cy="26575"/>
            </a:xfrm>
            <a:custGeom>
              <a:rect b="b" l="l" r="r" t="t"/>
              <a:pathLst>
                <a:path extrusionOk="0" h="1063" w="718">
                  <a:moveTo>
                    <a:pt x="386" y="0"/>
                  </a:moveTo>
                  <a:cubicBezTo>
                    <a:pt x="268" y="0"/>
                    <a:pt x="172" y="89"/>
                    <a:pt x="140" y="217"/>
                  </a:cubicBezTo>
                  <a:lnTo>
                    <a:pt x="41" y="734"/>
                  </a:lnTo>
                  <a:cubicBezTo>
                    <a:pt x="1" y="873"/>
                    <a:pt x="100" y="1032"/>
                    <a:pt x="240" y="1052"/>
                  </a:cubicBezTo>
                  <a:cubicBezTo>
                    <a:pt x="267" y="1059"/>
                    <a:pt x="294" y="1062"/>
                    <a:pt x="319" y="1062"/>
                  </a:cubicBezTo>
                  <a:cubicBezTo>
                    <a:pt x="444" y="1062"/>
                    <a:pt x="545" y="985"/>
                    <a:pt x="578" y="853"/>
                  </a:cubicBezTo>
                  <a:lnTo>
                    <a:pt x="677" y="336"/>
                  </a:lnTo>
                  <a:cubicBezTo>
                    <a:pt x="717" y="197"/>
                    <a:pt x="618" y="38"/>
                    <a:pt x="478" y="18"/>
                  </a:cubicBezTo>
                  <a:cubicBezTo>
                    <a:pt x="447" y="6"/>
                    <a:pt x="416" y="0"/>
                    <a:pt x="386"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4912250" y="2771050"/>
              <a:ext cx="17925" cy="26400"/>
            </a:xfrm>
            <a:custGeom>
              <a:rect b="b" l="l" r="r" t="t"/>
              <a:pathLst>
                <a:path extrusionOk="0" h="1056" w="717">
                  <a:moveTo>
                    <a:pt x="374" y="1"/>
                  </a:moveTo>
                  <a:cubicBezTo>
                    <a:pt x="261" y="1"/>
                    <a:pt x="156" y="90"/>
                    <a:pt x="140" y="217"/>
                  </a:cubicBezTo>
                  <a:lnTo>
                    <a:pt x="41" y="734"/>
                  </a:lnTo>
                  <a:cubicBezTo>
                    <a:pt x="1" y="873"/>
                    <a:pt x="100" y="1033"/>
                    <a:pt x="240" y="1053"/>
                  </a:cubicBezTo>
                  <a:cubicBezTo>
                    <a:pt x="253" y="1054"/>
                    <a:pt x="267" y="1055"/>
                    <a:pt x="280" y="1055"/>
                  </a:cubicBezTo>
                  <a:cubicBezTo>
                    <a:pt x="419" y="1055"/>
                    <a:pt x="522" y="963"/>
                    <a:pt x="558" y="854"/>
                  </a:cubicBezTo>
                  <a:lnTo>
                    <a:pt x="657" y="336"/>
                  </a:lnTo>
                  <a:cubicBezTo>
                    <a:pt x="717" y="177"/>
                    <a:pt x="618" y="38"/>
                    <a:pt x="458" y="18"/>
                  </a:cubicBezTo>
                  <a:cubicBezTo>
                    <a:pt x="431" y="6"/>
                    <a:pt x="402" y="1"/>
                    <a:pt x="374"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4789425" y="2703525"/>
              <a:ext cx="42300" cy="25825"/>
            </a:xfrm>
            <a:custGeom>
              <a:rect b="b" l="l" r="r" t="t"/>
              <a:pathLst>
                <a:path extrusionOk="0" h="1033" w="1692">
                  <a:moveTo>
                    <a:pt x="670" y="0"/>
                  </a:moveTo>
                  <a:cubicBezTo>
                    <a:pt x="445" y="0"/>
                    <a:pt x="255" y="77"/>
                    <a:pt x="160" y="173"/>
                  </a:cubicBezTo>
                  <a:cubicBezTo>
                    <a:pt x="0" y="332"/>
                    <a:pt x="0" y="491"/>
                    <a:pt x="80" y="571"/>
                  </a:cubicBezTo>
                  <a:cubicBezTo>
                    <a:pt x="179" y="670"/>
                    <a:pt x="299" y="690"/>
                    <a:pt x="438" y="730"/>
                  </a:cubicBezTo>
                  <a:cubicBezTo>
                    <a:pt x="557" y="750"/>
                    <a:pt x="697" y="789"/>
                    <a:pt x="796" y="829"/>
                  </a:cubicBezTo>
                  <a:cubicBezTo>
                    <a:pt x="896" y="849"/>
                    <a:pt x="1035" y="889"/>
                    <a:pt x="1154" y="949"/>
                  </a:cubicBezTo>
                  <a:cubicBezTo>
                    <a:pt x="1240" y="983"/>
                    <a:pt x="1341" y="1032"/>
                    <a:pt x="1443" y="1032"/>
                  </a:cubicBezTo>
                  <a:cubicBezTo>
                    <a:pt x="1460" y="1032"/>
                    <a:pt x="1476" y="1031"/>
                    <a:pt x="1492" y="1028"/>
                  </a:cubicBezTo>
                  <a:cubicBezTo>
                    <a:pt x="1592" y="988"/>
                    <a:pt x="1691" y="869"/>
                    <a:pt x="1651" y="670"/>
                  </a:cubicBezTo>
                  <a:cubicBezTo>
                    <a:pt x="1572" y="451"/>
                    <a:pt x="1373" y="173"/>
                    <a:pt x="995" y="53"/>
                  </a:cubicBezTo>
                  <a:cubicBezTo>
                    <a:pt x="883" y="16"/>
                    <a:pt x="773" y="0"/>
                    <a:pt x="670"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4918225" y="2732025"/>
              <a:ext cx="41800" cy="29325"/>
            </a:xfrm>
            <a:custGeom>
              <a:rect b="b" l="l" r="r" t="t"/>
              <a:pathLst>
                <a:path extrusionOk="0" h="1173" w="1672">
                  <a:moveTo>
                    <a:pt x="673" y="0"/>
                  </a:moveTo>
                  <a:cubicBezTo>
                    <a:pt x="459" y="0"/>
                    <a:pt x="272" y="75"/>
                    <a:pt x="180" y="167"/>
                  </a:cubicBezTo>
                  <a:cubicBezTo>
                    <a:pt x="1" y="326"/>
                    <a:pt x="1" y="505"/>
                    <a:pt x="80" y="604"/>
                  </a:cubicBezTo>
                  <a:cubicBezTo>
                    <a:pt x="160" y="704"/>
                    <a:pt x="279" y="724"/>
                    <a:pt x="398" y="763"/>
                  </a:cubicBezTo>
                  <a:cubicBezTo>
                    <a:pt x="518" y="803"/>
                    <a:pt x="657" y="843"/>
                    <a:pt x="756" y="903"/>
                  </a:cubicBezTo>
                  <a:cubicBezTo>
                    <a:pt x="856" y="943"/>
                    <a:pt x="975" y="1022"/>
                    <a:pt x="1095" y="1082"/>
                  </a:cubicBezTo>
                  <a:cubicBezTo>
                    <a:pt x="1175" y="1114"/>
                    <a:pt x="1269" y="1172"/>
                    <a:pt x="1375" y="1172"/>
                  </a:cubicBezTo>
                  <a:cubicBezTo>
                    <a:pt x="1400" y="1172"/>
                    <a:pt x="1426" y="1169"/>
                    <a:pt x="1453" y="1161"/>
                  </a:cubicBezTo>
                  <a:cubicBezTo>
                    <a:pt x="1572" y="1141"/>
                    <a:pt x="1672" y="1022"/>
                    <a:pt x="1612" y="763"/>
                  </a:cubicBezTo>
                  <a:cubicBezTo>
                    <a:pt x="1572" y="545"/>
                    <a:pt x="1373" y="226"/>
                    <a:pt x="1015" y="67"/>
                  </a:cubicBezTo>
                  <a:cubicBezTo>
                    <a:pt x="900" y="20"/>
                    <a:pt x="783" y="0"/>
                    <a:pt x="673"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4825225" y="2715300"/>
              <a:ext cx="59700" cy="101975"/>
            </a:xfrm>
            <a:custGeom>
              <a:rect b="b" l="l" r="r" t="t"/>
              <a:pathLst>
                <a:path extrusionOk="0" h="4079" w="2388">
                  <a:moveTo>
                    <a:pt x="1781" y="0"/>
                  </a:moveTo>
                  <a:cubicBezTo>
                    <a:pt x="1729" y="0"/>
                    <a:pt x="1672" y="27"/>
                    <a:pt x="1632" y="80"/>
                  </a:cubicBezTo>
                  <a:lnTo>
                    <a:pt x="200" y="2328"/>
                  </a:lnTo>
                  <a:cubicBezTo>
                    <a:pt x="21" y="2606"/>
                    <a:pt x="1" y="2924"/>
                    <a:pt x="120" y="3243"/>
                  </a:cubicBezTo>
                  <a:cubicBezTo>
                    <a:pt x="239" y="3521"/>
                    <a:pt x="518" y="3740"/>
                    <a:pt x="816" y="3800"/>
                  </a:cubicBezTo>
                  <a:lnTo>
                    <a:pt x="2149" y="4078"/>
                  </a:lnTo>
                  <a:lnTo>
                    <a:pt x="2189" y="4078"/>
                  </a:lnTo>
                  <a:cubicBezTo>
                    <a:pt x="2249" y="4078"/>
                    <a:pt x="2328" y="4038"/>
                    <a:pt x="2348" y="3919"/>
                  </a:cubicBezTo>
                  <a:cubicBezTo>
                    <a:pt x="2388" y="3859"/>
                    <a:pt x="2308" y="3780"/>
                    <a:pt x="2229" y="3760"/>
                  </a:cubicBezTo>
                  <a:lnTo>
                    <a:pt x="896" y="3481"/>
                  </a:lnTo>
                  <a:cubicBezTo>
                    <a:pt x="657" y="3462"/>
                    <a:pt x="498" y="3302"/>
                    <a:pt x="418" y="3103"/>
                  </a:cubicBezTo>
                  <a:cubicBezTo>
                    <a:pt x="339" y="2905"/>
                    <a:pt x="339" y="2686"/>
                    <a:pt x="458" y="2507"/>
                  </a:cubicBezTo>
                  <a:lnTo>
                    <a:pt x="1910" y="239"/>
                  </a:lnTo>
                  <a:cubicBezTo>
                    <a:pt x="1950" y="179"/>
                    <a:pt x="1930" y="80"/>
                    <a:pt x="1851" y="20"/>
                  </a:cubicBezTo>
                  <a:cubicBezTo>
                    <a:pt x="1831" y="7"/>
                    <a:pt x="1806" y="0"/>
                    <a:pt x="1781"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4826725" y="2875925"/>
              <a:ext cx="78600" cy="43600"/>
            </a:xfrm>
            <a:custGeom>
              <a:rect b="b" l="l" r="r" t="t"/>
              <a:pathLst>
                <a:path extrusionOk="0" h="1744" w="3144">
                  <a:moveTo>
                    <a:pt x="199" y="1"/>
                  </a:moveTo>
                  <a:lnTo>
                    <a:pt x="20" y="1134"/>
                  </a:lnTo>
                  <a:cubicBezTo>
                    <a:pt x="0" y="1313"/>
                    <a:pt x="199" y="1493"/>
                    <a:pt x="458" y="1532"/>
                  </a:cubicBezTo>
                  <a:lnTo>
                    <a:pt x="995" y="1612"/>
                  </a:lnTo>
                  <a:cubicBezTo>
                    <a:pt x="1368" y="1674"/>
                    <a:pt x="1714" y="1743"/>
                    <a:pt x="2017" y="1743"/>
                  </a:cubicBezTo>
                  <a:cubicBezTo>
                    <a:pt x="2586" y="1743"/>
                    <a:pt x="3000" y="1498"/>
                    <a:pt x="3143" y="498"/>
                  </a:cubicBezTo>
                  <a:lnTo>
                    <a:pt x="1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5022175" y="2754075"/>
              <a:ext cx="69650" cy="96575"/>
            </a:xfrm>
            <a:custGeom>
              <a:rect b="b" l="l" r="r" t="t"/>
              <a:pathLst>
                <a:path extrusionOk="0" h="3863" w="2786">
                  <a:moveTo>
                    <a:pt x="597" y="1"/>
                  </a:moveTo>
                  <a:cubicBezTo>
                    <a:pt x="577" y="160"/>
                    <a:pt x="537" y="359"/>
                    <a:pt x="497" y="538"/>
                  </a:cubicBezTo>
                  <a:lnTo>
                    <a:pt x="478" y="697"/>
                  </a:lnTo>
                  <a:lnTo>
                    <a:pt x="100" y="3144"/>
                  </a:lnTo>
                  <a:lnTo>
                    <a:pt x="0" y="3741"/>
                  </a:lnTo>
                  <a:lnTo>
                    <a:pt x="299" y="3820"/>
                  </a:lnTo>
                  <a:cubicBezTo>
                    <a:pt x="430" y="3849"/>
                    <a:pt x="561" y="3862"/>
                    <a:pt x="691" y="3862"/>
                  </a:cubicBezTo>
                  <a:cubicBezTo>
                    <a:pt x="1562" y="3862"/>
                    <a:pt x="2353" y="3246"/>
                    <a:pt x="2527" y="2328"/>
                  </a:cubicBezTo>
                  <a:cubicBezTo>
                    <a:pt x="2785" y="1314"/>
                    <a:pt x="2129" y="279"/>
                    <a:pt x="1094" y="100"/>
                  </a:cubicBezTo>
                  <a:lnTo>
                    <a:pt x="597" y="1"/>
                  </a:lnTo>
                  <a:close/>
                </a:path>
              </a:pathLst>
            </a:custGeom>
            <a:solidFill>
              <a:srgbClr val="F0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5025150" y="2771500"/>
              <a:ext cx="39300" cy="61175"/>
            </a:xfrm>
            <a:custGeom>
              <a:rect b="b" l="l" r="r" t="t"/>
              <a:pathLst>
                <a:path extrusionOk="0" h="2447" w="1572">
                  <a:moveTo>
                    <a:pt x="378" y="0"/>
                  </a:moveTo>
                  <a:lnTo>
                    <a:pt x="0" y="2447"/>
                  </a:lnTo>
                  <a:cubicBezTo>
                    <a:pt x="717" y="2447"/>
                    <a:pt x="1353" y="2069"/>
                    <a:pt x="1453" y="1492"/>
                  </a:cubicBezTo>
                  <a:cubicBezTo>
                    <a:pt x="1572" y="855"/>
                    <a:pt x="1095" y="239"/>
                    <a:pt x="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5054000" y="2775475"/>
              <a:ext cx="19900" cy="21400"/>
            </a:xfrm>
            <a:custGeom>
              <a:rect b="b" l="l" r="r" t="t"/>
              <a:pathLst>
                <a:path extrusionOk="0" h="856" w="796">
                  <a:moveTo>
                    <a:pt x="60" y="0"/>
                  </a:moveTo>
                  <a:cubicBezTo>
                    <a:pt x="20" y="0"/>
                    <a:pt x="0" y="40"/>
                    <a:pt x="0" y="80"/>
                  </a:cubicBezTo>
                  <a:cubicBezTo>
                    <a:pt x="0" y="139"/>
                    <a:pt x="20" y="159"/>
                    <a:pt x="60" y="159"/>
                  </a:cubicBezTo>
                  <a:cubicBezTo>
                    <a:pt x="100" y="159"/>
                    <a:pt x="617" y="159"/>
                    <a:pt x="617" y="776"/>
                  </a:cubicBezTo>
                  <a:cubicBezTo>
                    <a:pt x="617" y="836"/>
                    <a:pt x="637" y="856"/>
                    <a:pt x="697" y="856"/>
                  </a:cubicBezTo>
                  <a:cubicBezTo>
                    <a:pt x="736" y="856"/>
                    <a:pt x="756" y="836"/>
                    <a:pt x="756" y="796"/>
                  </a:cubicBezTo>
                  <a:cubicBezTo>
                    <a:pt x="796" y="40"/>
                    <a:pt x="60" y="0"/>
                    <a:pt x="60"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4755600" y="3046000"/>
              <a:ext cx="351625" cy="330250"/>
            </a:xfrm>
            <a:custGeom>
              <a:rect b="b" l="l" r="r" t="t"/>
              <a:pathLst>
                <a:path extrusionOk="0" h="13210" w="14065">
                  <a:moveTo>
                    <a:pt x="2328" y="1"/>
                  </a:moveTo>
                  <a:lnTo>
                    <a:pt x="1" y="3542"/>
                  </a:lnTo>
                  <a:lnTo>
                    <a:pt x="5173" y="7839"/>
                  </a:lnTo>
                  <a:lnTo>
                    <a:pt x="6366" y="5471"/>
                  </a:lnTo>
                  <a:lnTo>
                    <a:pt x="6366" y="12434"/>
                  </a:lnTo>
                  <a:cubicBezTo>
                    <a:pt x="6366" y="12852"/>
                    <a:pt x="6704" y="13210"/>
                    <a:pt x="7122" y="13210"/>
                  </a:cubicBezTo>
                  <a:cubicBezTo>
                    <a:pt x="7560" y="13210"/>
                    <a:pt x="7898" y="12852"/>
                    <a:pt x="7898" y="12434"/>
                  </a:cubicBezTo>
                  <a:lnTo>
                    <a:pt x="7898" y="5869"/>
                  </a:lnTo>
                  <a:lnTo>
                    <a:pt x="8893" y="7858"/>
                  </a:lnTo>
                  <a:lnTo>
                    <a:pt x="14065" y="3542"/>
                  </a:lnTo>
                  <a:lnTo>
                    <a:pt x="11737" y="1"/>
                  </a:lnTo>
                  <a:lnTo>
                    <a:pt x="7023" y="3820"/>
                  </a:lnTo>
                  <a:lnTo>
                    <a:pt x="23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4923200" y="3209125"/>
              <a:ext cx="19925" cy="19925"/>
            </a:xfrm>
            <a:custGeom>
              <a:rect b="b" l="l" r="r" t="t"/>
              <a:pathLst>
                <a:path extrusionOk="0" h="797" w="797">
                  <a:moveTo>
                    <a:pt x="398" y="1"/>
                  </a:moveTo>
                  <a:cubicBezTo>
                    <a:pt x="180" y="1"/>
                    <a:pt x="0" y="160"/>
                    <a:pt x="0" y="399"/>
                  </a:cubicBezTo>
                  <a:cubicBezTo>
                    <a:pt x="0" y="617"/>
                    <a:pt x="180" y="796"/>
                    <a:pt x="398" y="796"/>
                  </a:cubicBezTo>
                  <a:cubicBezTo>
                    <a:pt x="617" y="796"/>
                    <a:pt x="796" y="617"/>
                    <a:pt x="796" y="399"/>
                  </a:cubicBezTo>
                  <a:cubicBezTo>
                    <a:pt x="796" y="160"/>
                    <a:pt x="617" y="1"/>
                    <a:pt x="398" y="1"/>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4923700" y="3279750"/>
              <a:ext cx="19925" cy="19925"/>
            </a:xfrm>
            <a:custGeom>
              <a:rect b="b" l="l" r="r" t="t"/>
              <a:pathLst>
                <a:path extrusionOk="0" h="797" w="797">
                  <a:moveTo>
                    <a:pt x="398" y="0"/>
                  </a:moveTo>
                  <a:cubicBezTo>
                    <a:pt x="179" y="0"/>
                    <a:pt x="0" y="179"/>
                    <a:pt x="0" y="398"/>
                  </a:cubicBezTo>
                  <a:cubicBezTo>
                    <a:pt x="0" y="617"/>
                    <a:pt x="179" y="796"/>
                    <a:pt x="398" y="796"/>
                  </a:cubicBezTo>
                  <a:cubicBezTo>
                    <a:pt x="617" y="796"/>
                    <a:pt x="796" y="617"/>
                    <a:pt x="796" y="398"/>
                  </a:cubicBezTo>
                  <a:cubicBezTo>
                    <a:pt x="796" y="179"/>
                    <a:pt x="617" y="0"/>
                    <a:pt x="398" y="0"/>
                  </a:cubicBezTo>
                  <a:close/>
                </a:path>
              </a:pathLst>
            </a:custGeom>
            <a:solidFill>
              <a:srgbClr val="4347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4405500" y="2503750"/>
              <a:ext cx="47250" cy="83250"/>
            </a:xfrm>
            <a:custGeom>
              <a:rect b="b" l="l" r="r" t="t"/>
              <a:pathLst>
                <a:path extrusionOk="0" h="3330" w="1890">
                  <a:moveTo>
                    <a:pt x="127" y="0"/>
                  </a:moveTo>
                  <a:cubicBezTo>
                    <a:pt x="111" y="0"/>
                    <a:pt x="95" y="3"/>
                    <a:pt x="80" y="8"/>
                  </a:cubicBezTo>
                  <a:cubicBezTo>
                    <a:pt x="20" y="28"/>
                    <a:pt x="0" y="107"/>
                    <a:pt x="20" y="187"/>
                  </a:cubicBezTo>
                  <a:lnTo>
                    <a:pt x="1631" y="3270"/>
                  </a:lnTo>
                  <a:cubicBezTo>
                    <a:pt x="1671" y="3310"/>
                    <a:pt x="1691" y="3330"/>
                    <a:pt x="1711" y="3330"/>
                  </a:cubicBezTo>
                  <a:cubicBezTo>
                    <a:pt x="1731" y="3330"/>
                    <a:pt x="1791" y="3330"/>
                    <a:pt x="1810" y="3310"/>
                  </a:cubicBezTo>
                  <a:cubicBezTo>
                    <a:pt x="1870" y="3290"/>
                    <a:pt x="1890" y="3211"/>
                    <a:pt x="1870" y="3151"/>
                  </a:cubicBezTo>
                  <a:lnTo>
                    <a:pt x="239" y="67"/>
                  </a:lnTo>
                  <a:cubicBezTo>
                    <a:pt x="224" y="23"/>
                    <a:pt x="176" y="0"/>
                    <a:pt x="1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4561650" y="2576350"/>
              <a:ext cx="83575" cy="46975"/>
            </a:xfrm>
            <a:custGeom>
              <a:rect b="b" l="l" r="r" t="t"/>
              <a:pathLst>
                <a:path extrusionOk="0" h="1879" w="3343">
                  <a:moveTo>
                    <a:pt x="3202" y="1"/>
                  </a:moveTo>
                  <a:cubicBezTo>
                    <a:pt x="3183" y="1"/>
                    <a:pt x="3163" y="3"/>
                    <a:pt x="3144" y="8"/>
                  </a:cubicBezTo>
                  <a:lnTo>
                    <a:pt x="60" y="1639"/>
                  </a:lnTo>
                  <a:cubicBezTo>
                    <a:pt x="20" y="1659"/>
                    <a:pt x="1" y="1739"/>
                    <a:pt x="20" y="1798"/>
                  </a:cubicBezTo>
                  <a:cubicBezTo>
                    <a:pt x="40" y="1858"/>
                    <a:pt x="60" y="1878"/>
                    <a:pt x="100" y="1878"/>
                  </a:cubicBezTo>
                  <a:cubicBezTo>
                    <a:pt x="120" y="1878"/>
                    <a:pt x="140" y="1878"/>
                    <a:pt x="199" y="1858"/>
                  </a:cubicBezTo>
                  <a:lnTo>
                    <a:pt x="3283" y="247"/>
                  </a:lnTo>
                  <a:cubicBezTo>
                    <a:pt x="3323" y="207"/>
                    <a:pt x="3342" y="147"/>
                    <a:pt x="3323" y="68"/>
                  </a:cubicBezTo>
                  <a:cubicBezTo>
                    <a:pt x="3308" y="23"/>
                    <a:pt x="3259" y="1"/>
                    <a:pt x="3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4506950" y="2499775"/>
              <a:ext cx="38325" cy="106300"/>
            </a:xfrm>
            <a:custGeom>
              <a:rect b="b" l="l" r="r" t="t"/>
              <a:pathLst>
                <a:path extrusionOk="0" h="4252" w="1533">
                  <a:moveTo>
                    <a:pt x="1380" y="0"/>
                  </a:moveTo>
                  <a:cubicBezTo>
                    <a:pt x="1326" y="0"/>
                    <a:pt x="1284" y="26"/>
                    <a:pt x="1254" y="87"/>
                  </a:cubicBezTo>
                  <a:lnTo>
                    <a:pt x="20" y="4066"/>
                  </a:lnTo>
                  <a:cubicBezTo>
                    <a:pt x="0" y="4145"/>
                    <a:pt x="20" y="4225"/>
                    <a:pt x="100" y="4245"/>
                  </a:cubicBezTo>
                  <a:cubicBezTo>
                    <a:pt x="109" y="4250"/>
                    <a:pt x="121" y="4252"/>
                    <a:pt x="134" y="4252"/>
                  </a:cubicBezTo>
                  <a:cubicBezTo>
                    <a:pt x="175" y="4252"/>
                    <a:pt x="229" y="4226"/>
                    <a:pt x="259" y="4165"/>
                  </a:cubicBezTo>
                  <a:lnTo>
                    <a:pt x="1512" y="187"/>
                  </a:lnTo>
                  <a:cubicBezTo>
                    <a:pt x="1532" y="107"/>
                    <a:pt x="1512" y="47"/>
                    <a:pt x="1433" y="8"/>
                  </a:cubicBezTo>
                  <a:cubicBezTo>
                    <a:pt x="1414" y="3"/>
                    <a:pt x="1396" y="0"/>
                    <a:pt x="1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4377650" y="2207525"/>
              <a:ext cx="399375" cy="334050"/>
            </a:xfrm>
            <a:custGeom>
              <a:rect b="b" l="l" r="r" t="t"/>
              <a:pathLst>
                <a:path extrusionOk="0" h="13362" w="15975">
                  <a:moveTo>
                    <a:pt x="716" y="1"/>
                  </a:moveTo>
                  <a:cubicBezTo>
                    <a:pt x="318" y="1"/>
                    <a:pt x="0" y="319"/>
                    <a:pt x="0" y="717"/>
                  </a:cubicBezTo>
                  <a:lnTo>
                    <a:pt x="0" y="8654"/>
                  </a:lnTo>
                  <a:cubicBezTo>
                    <a:pt x="0" y="9052"/>
                    <a:pt x="318" y="9370"/>
                    <a:pt x="716" y="9370"/>
                  </a:cubicBezTo>
                  <a:lnTo>
                    <a:pt x="8654" y="9370"/>
                  </a:lnTo>
                  <a:cubicBezTo>
                    <a:pt x="8693" y="9370"/>
                    <a:pt x="8753" y="9390"/>
                    <a:pt x="8773" y="9430"/>
                  </a:cubicBezTo>
                  <a:lnTo>
                    <a:pt x="12433" y="13309"/>
                  </a:lnTo>
                  <a:cubicBezTo>
                    <a:pt x="12469" y="13345"/>
                    <a:pt x="12512" y="13361"/>
                    <a:pt x="12555" y="13361"/>
                  </a:cubicBezTo>
                  <a:cubicBezTo>
                    <a:pt x="12654" y="13361"/>
                    <a:pt x="12751" y="13275"/>
                    <a:pt x="12751" y="13150"/>
                  </a:cubicBezTo>
                  <a:lnTo>
                    <a:pt x="12751" y="9569"/>
                  </a:lnTo>
                  <a:cubicBezTo>
                    <a:pt x="12751" y="9470"/>
                    <a:pt x="12831" y="9370"/>
                    <a:pt x="12950" y="9370"/>
                  </a:cubicBezTo>
                  <a:lnTo>
                    <a:pt x="15377" y="9370"/>
                  </a:lnTo>
                  <a:cubicBezTo>
                    <a:pt x="15696" y="9370"/>
                    <a:pt x="15974" y="9092"/>
                    <a:pt x="15974" y="8754"/>
                  </a:cubicBezTo>
                  <a:lnTo>
                    <a:pt x="15974" y="637"/>
                  </a:lnTo>
                  <a:cubicBezTo>
                    <a:pt x="15954" y="259"/>
                    <a:pt x="15715" y="1"/>
                    <a:pt x="15357" y="1"/>
                  </a:cubicBezTo>
                  <a:close/>
                </a:path>
              </a:pathLst>
            </a:custGeom>
            <a:solidFill>
              <a:srgbClr val="9E6C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4430350" y="2263225"/>
              <a:ext cx="133800" cy="7500"/>
            </a:xfrm>
            <a:custGeom>
              <a:rect b="b" l="l" r="r" t="t"/>
              <a:pathLst>
                <a:path extrusionOk="0" h="300" w="5352">
                  <a:moveTo>
                    <a:pt x="140" y="1"/>
                  </a:moveTo>
                  <a:cubicBezTo>
                    <a:pt x="61" y="1"/>
                    <a:pt x="1" y="80"/>
                    <a:pt x="1" y="160"/>
                  </a:cubicBezTo>
                  <a:cubicBezTo>
                    <a:pt x="1" y="239"/>
                    <a:pt x="80" y="299"/>
                    <a:pt x="140" y="299"/>
                  </a:cubicBezTo>
                  <a:lnTo>
                    <a:pt x="5173" y="299"/>
                  </a:lnTo>
                  <a:cubicBezTo>
                    <a:pt x="5272" y="299"/>
                    <a:pt x="5352" y="259"/>
                    <a:pt x="5312" y="160"/>
                  </a:cubicBezTo>
                  <a:cubicBezTo>
                    <a:pt x="5312" y="80"/>
                    <a:pt x="5253" y="1"/>
                    <a:pt x="5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4430350" y="2315950"/>
              <a:ext cx="288975" cy="7975"/>
            </a:xfrm>
            <a:custGeom>
              <a:rect b="b" l="l" r="r" t="t"/>
              <a:pathLst>
                <a:path extrusionOk="0" h="319" w="11559">
                  <a:moveTo>
                    <a:pt x="140" y="0"/>
                  </a:moveTo>
                  <a:cubicBezTo>
                    <a:pt x="61" y="0"/>
                    <a:pt x="1" y="80"/>
                    <a:pt x="1" y="159"/>
                  </a:cubicBezTo>
                  <a:cubicBezTo>
                    <a:pt x="1" y="239"/>
                    <a:pt x="80" y="319"/>
                    <a:pt x="140" y="319"/>
                  </a:cubicBezTo>
                  <a:lnTo>
                    <a:pt x="11379" y="319"/>
                  </a:lnTo>
                  <a:cubicBezTo>
                    <a:pt x="11479" y="319"/>
                    <a:pt x="11558" y="239"/>
                    <a:pt x="11539" y="159"/>
                  </a:cubicBezTo>
                  <a:cubicBezTo>
                    <a:pt x="11539" y="80"/>
                    <a:pt x="11459" y="0"/>
                    <a:pt x="113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4585525" y="2263225"/>
              <a:ext cx="133800" cy="7500"/>
            </a:xfrm>
            <a:custGeom>
              <a:rect b="b" l="l" r="r" t="t"/>
              <a:pathLst>
                <a:path extrusionOk="0" h="300" w="5352">
                  <a:moveTo>
                    <a:pt x="160" y="1"/>
                  </a:moveTo>
                  <a:cubicBezTo>
                    <a:pt x="80" y="1"/>
                    <a:pt x="0" y="80"/>
                    <a:pt x="0" y="160"/>
                  </a:cubicBezTo>
                  <a:cubicBezTo>
                    <a:pt x="0" y="239"/>
                    <a:pt x="80" y="299"/>
                    <a:pt x="160" y="299"/>
                  </a:cubicBezTo>
                  <a:lnTo>
                    <a:pt x="5172" y="299"/>
                  </a:lnTo>
                  <a:cubicBezTo>
                    <a:pt x="5272" y="299"/>
                    <a:pt x="5351" y="259"/>
                    <a:pt x="5332" y="160"/>
                  </a:cubicBezTo>
                  <a:cubicBezTo>
                    <a:pt x="5332" y="80"/>
                    <a:pt x="5252" y="1"/>
                    <a:pt x="51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4430350" y="2370150"/>
              <a:ext cx="132825" cy="7500"/>
            </a:xfrm>
            <a:custGeom>
              <a:rect b="b" l="l" r="r" t="t"/>
              <a:pathLst>
                <a:path extrusionOk="0" h="300" w="5313">
                  <a:moveTo>
                    <a:pt x="140" y="1"/>
                  </a:moveTo>
                  <a:cubicBezTo>
                    <a:pt x="61" y="1"/>
                    <a:pt x="1" y="80"/>
                    <a:pt x="1" y="160"/>
                  </a:cubicBezTo>
                  <a:cubicBezTo>
                    <a:pt x="1" y="239"/>
                    <a:pt x="80" y="299"/>
                    <a:pt x="140" y="299"/>
                  </a:cubicBezTo>
                  <a:lnTo>
                    <a:pt x="5173" y="299"/>
                  </a:lnTo>
                  <a:cubicBezTo>
                    <a:pt x="5272" y="299"/>
                    <a:pt x="5312" y="239"/>
                    <a:pt x="5312" y="160"/>
                  </a:cubicBezTo>
                  <a:cubicBezTo>
                    <a:pt x="5312" y="80"/>
                    <a:pt x="5253" y="1"/>
                    <a:pt x="5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4585525" y="2370150"/>
              <a:ext cx="133300" cy="7500"/>
            </a:xfrm>
            <a:custGeom>
              <a:rect b="b" l="l" r="r" t="t"/>
              <a:pathLst>
                <a:path extrusionOk="0" h="300" w="5332">
                  <a:moveTo>
                    <a:pt x="160" y="1"/>
                  </a:moveTo>
                  <a:cubicBezTo>
                    <a:pt x="80" y="1"/>
                    <a:pt x="0" y="80"/>
                    <a:pt x="0" y="160"/>
                  </a:cubicBezTo>
                  <a:cubicBezTo>
                    <a:pt x="0" y="239"/>
                    <a:pt x="80" y="299"/>
                    <a:pt x="160" y="299"/>
                  </a:cubicBezTo>
                  <a:lnTo>
                    <a:pt x="5172" y="299"/>
                  </a:lnTo>
                  <a:cubicBezTo>
                    <a:pt x="5272" y="299"/>
                    <a:pt x="5332" y="239"/>
                    <a:pt x="5332" y="160"/>
                  </a:cubicBezTo>
                  <a:cubicBezTo>
                    <a:pt x="5332" y="80"/>
                    <a:pt x="5252" y="1"/>
                    <a:pt x="51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4034500" y="1869850"/>
              <a:ext cx="475450" cy="397325"/>
            </a:xfrm>
            <a:custGeom>
              <a:rect b="b" l="l" r="r" t="t"/>
              <a:pathLst>
                <a:path extrusionOk="0" h="15893" w="19018">
                  <a:moveTo>
                    <a:pt x="716" y="1"/>
                  </a:moveTo>
                  <a:cubicBezTo>
                    <a:pt x="319" y="1"/>
                    <a:pt x="0" y="359"/>
                    <a:pt x="0" y="737"/>
                  </a:cubicBezTo>
                  <a:lnTo>
                    <a:pt x="0" y="10385"/>
                  </a:lnTo>
                  <a:cubicBezTo>
                    <a:pt x="0" y="10782"/>
                    <a:pt x="319" y="11140"/>
                    <a:pt x="716" y="11140"/>
                  </a:cubicBezTo>
                  <a:lnTo>
                    <a:pt x="3601" y="11140"/>
                  </a:lnTo>
                  <a:cubicBezTo>
                    <a:pt x="3720" y="11140"/>
                    <a:pt x="3820" y="11240"/>
                    <a:pt x="3820" y="11359"/>
                  </a:cubicBezTo>
                  <a:lnTo>
                    <a:pt x="3820" y="15636"/>
                  </a:lnTo>
                  <a:cubicBezTo>
                    <a:pt x="3820" y="15795"/>
                    <a:pt x="3917" y="15893"/>
                    <a:pt x="4029" y="15893"/>
                  </a:cubicBezTo>
                  <a:cubicBezTo>
                    <a:pt x="4085" y="15893"/>
                    <a:pt x="4145" y="15868"/>
                    <a:pt x="4198" y="15815"/>
                  </a:cubicBezTo>
                  <a:lnTo>
                    <a:pt x="8594" y="11180"/>
                  </a:lnTo>
                  <a:cubicBezTo>
                    <a:pt x="8614" y="11140"/>
                    <a:pt x="8693" y="11121"/>
                    <a:pt x="8753" y="11121"/>
                  </a:cubicBezTo>
                  <a:lnTo>
                    <a:pt x="18162" y="11121"/>
                  </a:lnTo>
                  <a:cubicBezTo>
                    <a:pt x="18640" y="11121"/>
                    <a:pt x="19018" y="10743"/>
                    <a:pt x="19018" y="10265"/>
                  </a:cubicBezTo>
                  <a:lnTo>
                    <a:pt x="19018" y="836"/>
                  </a:lnTo>
                  <a:cubicBezTo>
                    <a:pt x="19018" y="379"/>
                    <a:pt x="18640" y="1"/>
                    <a:pt x="181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4102625" y="1939975"/>
              <a:ext cx="338200" cy="7475"/>
            </a:xfrm>
            <a:custGeom>
              <a:rect b="b" l="l" r="r" t="t"/>
              <a:pathLst>
                <a:path extrusionOk="0" h="299" w="13528">
                  <a:moveTo>
                    <a:pt x="140" y="0"/>
                  </a:moveTo>
                  <a:cubicBezTo>
                    <a:pt x="80" y="0"/>
                    <a:pt x="1" y="80"/>
                    <a:pt x="1" y="160"/>
                  </a:cubicBezTo>
                  <a:cubicBezTo>
                    <a:pt x="1" y="239"/>
                    <a:pt x="80" y="299"/>
                    <a:pt x="140" y="299"/>
                  </a:cubicBezTo>
                  <a:lnTo>
                    <a:pt x="13388" y="299"/>
                  </a:lnTo>
                  <a:cubicBezTo>
                    <a:pt x="13448" y="299"/>
                    <a:pt x="13528" y="239"/>
                    <a:pt x="13528" y="160"/>
                  </a:cubicBezTo>
                  <a:cubicBezTo>
                    <a:pt x="13528" y="80"/>
                    <a:pt x="13448" y="0"/>
                    <a:pt x="133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4102125" y="2068275"/>
              <a:ext cx="226800" cy="7500"/>
            </a:xfrm>
            <a:custGeom>
              <a:rect b="b" l="l" r="r" t="t"/>
              <a:pathLst>
                <a:path extrusionOk="0" h="300" w="9072">
                  <a:moveTo>
                    <a:pt x="140" y="1"/>
                  </a:moveTo>
                  <a:cubicBezTo>
                    <a:pt x="80" y="1"/>
                    <a:pt x="1" y="80"/>
                    <a:pt x="1" y="140"/>
                  </a:cubicBezTo>
                  <a:cubicBezTo>
                    <a:pt x="1" y="220"/>
                    <a:pt x="80" y="299"/>
                    <a:pt x="140" y="299"/>
                  </a:cubicBezTo>
                  <a:lnTo>
                    <a:pt x="8932" y="299"/>
                  </a:lnTo>
                  <a:cubicBezTo>
                    <a:pt x="9032" y="299"/>
                    <a:pt x="9072" y="220"/>
                    <a:pt x="9072" y="140"/>
                  </a:cubicBezTo>
                  <a:cubicBezTo>
                    <a:pt x="9072" y="80"/>
                    <a:pt x="8992" y="1"/>
                    <a:pt x="89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2"/>
            <p:cNvSpPr/>
            <p:nvPr/>
          </p:nvSpPr>
          <p:spPr>
            <a:xfrm>
              <a:off x="4102625" y="2001650"/>
              <a:ext cx="158675" cy="7475"/>
            </a:xfrm>
            <a:custGeom>
              <a:rect b="b" l="l" r="r" t="t"/>
              <a:pathLst>
                <a:path extrusionOk="0" h="299" w="6347">
                  <a:moveTo>
                    <a:pt x="140" y="0"/>
                  </a:moveTo>
                  <a:cubicBezTo>
                    <a:pt x="80" y="0"/>
                    <a:pt x="1" y="80"/>
                    <a:pt x="1" y="159"/>
                  </a:cubicBezTo>
                  <a:cubicBezTo>
                    <a:pt x="1" y="219"/>
                    <a:pt x="80" y="299"/>
                    <a:pt x="140" y="299"/>
                  </a:cubicBezTo>
                  <a:lnTo>
                    <a:pt x="6167" y="299"/>
                  </a:lnTo>
                  <a:cubicBezTo>
                    <a:pt x="6267" y="299"/>
                    <a:pt x="6346" y="219"/>
                    <a:pt x="6326" y="159"/>
                  </a:cubicBezTo>
                  <a:cubicBezTo>
                    <a:pt x="6326" y="80"/>
                    <a:pt x="6247"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4284150" y="2001650"/>
              <a:ext cx="158175" cy="7475"/>
            </a:xfrm>
            <a:custGeom>
              <a:rect b="b" l="l" r="r" t="t"/>
              <a:pathLst>
                <a:path extrusionOk="0" h="299" w="6327">
                  <a:moveTo>
                    <a:pt x="160" y="0"/>
                  </a:moveTo>
                  <a:cubicBezTo>
                    <a:pt x="80" y="0"/>
                    <a:pt x="0" y="80"/>
                    <a:pt x="0" y="159"/>
                  </a:cubicBezTo>
                  <a:cubicBezTo>
                    <a:pt x="0" y="219"/>
                    <a:pt x="80" y="299"/>
                    <a:pt x="160" y="299"/>
                  </a:cubicBezTo>
                  <a:lnTo>
                    <a:pt x="6167" y="299"/>
                  </a:lnTo>
                  <a:cubicBezTo>
                    <a:pt x="6247" y="299"/>
                    <a:pt x="6326" y="219"/>
                    <a:pt x="6326" y="159"/>
                  </a:cubicBezTo>
                  <a:cubicBezTo>
                    <a:pt x="6326" y="80"/>
                    <a:pt x="6247"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3764950" y="3443050"/>
              <a:ext cx="612725" cy="609250"/>
            </a:xfrm>
            <a:custGeom>
              <a:rect b="b" l="l" r="r" t="t"/>
              <a:pathLst>
                <a:path extrusionOk="0" h="24370" w="24509">
                  <a:moveTo>
                    <a:pt x="12252" y="5604"/>
                  </a:moveTo>
                  <a:cubicBezTo>
                    <a:pt x="15434" y="5604"/>
                    <a:pt x="18235" y="7932"/>
                    <a:pt x="18739" y="11173"/>
                  </a:cubicBezTo>
                  <a:cubicBezTo>
                    <a:pt x="19276" y="14754"/>
                    <a:pt x="16810" y="18116"/>
                    <a:pt x="13229" y="18653"/>
                  </a:cubicBezTo>
                  <a:cubicBezTo>
                    <a:pt x="12879" y="18709"/>
                    <a:pt x="12531" y="18736"/>
                    <a:pt x="12188" y="18736"/>
                  </a:cubicBezTo>
                  <a:cubicBezTo>
                    <a:pt x="9022" y="18736"/>
                    <a:pt x="6252" y="16411"/>
                    <a:pt x="5749" y="13162"/>
                  </a:cubicBezTo>
                  <a:cubicBezTo>
                    <a:pt x="5192" y="9582"/>
                    <a:pt x="7659" y="6220"/>
                    <a:pt x="11240" y="5683"/>
                  </a:cubicBezTo>
                  <a:cubicBezTo>
                    <a:pt x="11580" y="5630"/>
                    <a:pt x="11918" y="5604"/>
                    <a:pt x="12252" y="5604"/>
                  </a:cubicBezTo>
                  <a:close/>
                  <a:moveTo>
                    <a:pt x="11803" y="1"/>
                  </a:moveTo>
                  <a:cubicBezTo>
                    <a:pt x="11755" y="1"/>
                    <a:pt x="11707" y="5"/>
                    <a:pt x="11658" y="13"/>
                  </a:cubicBezTo>
                  <a:lnTo>
                    <a:pt x="9231" y="391"/>
                  </a:lnTo>
                  <a:cubicBezTo>
                    <a:pt x="8753" y="451"/>
                    <a:pt x="8435" y="888"/>
                    <a:pt x="8514" y="1346"/>
                  </a:cubicBezTo>
                  <a:lnTo>
                    <a:pt x="8912" y="3972"/>
                  </a:lnTo>
                  <a:cubicBezTo>
                    <a:pt x="8037" y="4310"/>
                    <a:pt x="7241" y="4807"/>
                    <a:pt x="6545" y="5384"/>
                  </a:cubicBezTo>
                  <a:lnTo>
                    <a:pt x="4436" y="3813"/>
                  </a:lnTo>
                  <a:cubicBezTo>
                    <a:pt x="4284" y="3701"/>
                    <a:pt x="4103" y="3647"/>
                    <a:pt x="3924" y="3647"/>
                  </a:cubicBezTo>
                  <a:cubicBezTo>
                    <a:pt x="3659" y="3647"/>
                    <a:pt x="3397" y="3766"/>
                    <a:pt x="3243" y="3992"/>
                  </a:cubicBezTo>
                  <a:lnTo>
                    <a:pt x="1771" y="5981"/>
                  </a:lnTo>
                  <a:cubicBezTo>
                    <a:pt x="1492" y="6359"/>
                    <a:pt x="1572" y="6896"/>
                    <a:pt x="1950" y="7175"/>
                  </a:cubicBezTo>
                  <a:lnTo>
                    <a:pt x="4059" y="8746"/>
                  </a:lnTo>
                  <a:cubicBezTo>
                    <a:pt x="3720" y="9582"/>
                    <a:pt x="3482" y="10477"/>
                    <a:pt x="3422" y="11392"/>
                  </a:cubicBezTo>
                  <a:lnTo>
                    <a:pt x="796" y="11790"/>
                  </a:lnTo>
                  <a:cubicBezTo>
                    <a:pt x="339" y="11869"/>
                    <a:pt x="0" y="12287"/>
                    <a:pt x="80" y="12764"/>
                  </a:cubicBezTo>
                  <a:lnTo>
                    <a:pt x="458" y="15211"/>
                  </a:lnTo>
                  <a:cubicBezTo>
                    <a:pt x="512" y="15624"/>
                    <a:pt x="873" y="15939"/>
                    <a:pt x="1293" y="15939"/>
                  </a:cubicBezTo>
                  <a:cubicBezTo>
                    <a:pt x="1339" y="15939"/>
                    <a:pt x="1386" y="15935"/>
                    <a:pt x="1433" y="15927"/>
                  </a:cubicBezTo>
                  <a:lnTo>
                    <a:pt x="4039" y="15529"/>
                  </a:lnTo>
                  <a:cubicBezTo>
                    <a:pt x="4377" y="16405"/>
                    <a:pt x="4874" y="17200"/>
                    <a:pt x="5451" y="17897"/>
                  </a:cubicBezTo>
                  <a:lnTo>
                    <a:pt x="3880" y="20005"/>
                  </a:lnTo>
                  <a:cubicBezTo>
                    <a:pt x="3621" y="20383"/>
                    <a:pt x="3681" y="20920"/>
                    <a:pt x="4059" y="21199"/>
                  </a:cubicBezTo>
                  <a:lnTo>
                    <a:pt x="6048" y="22671"/>
                  </a:lnTo>
                  <a:cubicBezTo>
                    <a:pt x="6201" y="22776"/>
                    <a:pt x="6381" y="22829"/>
                    <a:pt x="6559" y="22829"/>
                  </a:cubicBezTo>
                  <a:cubicBezTo>
                    <a:pt x="6819" y="22829"/>
                    <a:pt x="7076" y="22716"/>
                    <a:pt x="7241" y="22492"/>
                  </a:cubicBezTo>
                  <a:lnTo>
                    <a:pt x="8813" y="20383"/>
                  </a:lnTo>
                  <a:cubicBezTo>
                    <a:pt x="9648" y="20721"/>
                    <a:pt x="10544" y="20940"/>
                    <a:pt x="11479" y="21020"/>
                  </a:cubicBezTo>
                  <a:lnTo>
                    <a:pt x="11876" y="23626"/>
                  </a:lnTo>
                  <a:cubicBezTo>
                    <a:pt x="11931" y="24065"/>
                    <a:pt x="12305" y="24369"/>
                    <a:pt x="12721" y="24369"/>
                  </a:cubicBezTo>
                  <a:cubicBezTo>
                    <a:pt x="12757" y="24369"/>
                    <a:pt x="12794" y="24367"/>
                    <a:pt x="12831" y="24362"/>
                  </a:cubicBezTo>
                  <a:lnTo>
                    <a:pt x="15278" y="23984"/>
                  </a:lnTo>
                  <a:cubicBezTo>
                    <a:pt x="15755" y="23904"/>
                    <a:pt x="16074" y="23467"/>
                    <a:pt x="15994" y="23009"/>
                  </a:cubicBezTo>
                  <a:lnTo>
                    <a:pt x="15596" y="20403"/>
                  </a:lnTo>
                  <a:cubicBezTo>
                    <a:pt x="16472" y="20045"/>
                    <a:pt x="17267" y="19548"/>
                    <a:pt x="17964" y="18991"/>
                  </a:cubicBezTo>
                  <a:lnTo>
                    <a:pt x="20072" y="20542"/>
                  </a:lnTo>
                  <a:cubicBezTo>
                    <a:pt x="20224" y="20655"/>
                    <a:pt x="20402" y="20709"/>
                    <a:pt x="20578" y="20709"/>
                  </a:cubicBezTo>
                  <a:cubicBezTo>
                    <a:pt x="20840" y="20709"/>
                    <a:pt x="21099" y="20589"/>
                    <a:pt x="21266" y="20363"/>
                  </a:cubicBezTo>
                  <a:lnTo>
                    <a:pt x="22738" y="18374"/>
                  </a:lnTo>
                  <a:cubicBezTo>
                    <a:pt x="23016" y="18016"/>
                    <a:pt x="22937" y="17459"/>
                    <a:pt x="22559" y="17181"/>
                  </a:cubicBezTo>
                  <a:lnTo>
                    <a:pt x="20450" y="15629"/>
                  </a:lnTo>
                  <a:cubicBezTo>
                    <a:pt x="20788" y="14774"/>
                    <a:pt x="21007" y="13878"/>
                    <a:pt x="21087" y="12963"/>
                  </a:cubicBezTo>
                  <a:lnTo>
                    <a:pt x="23693" y="12565"/>
                  </a:lnTo>
                  <a:cubicBezTo>
                    <a:pt x="24170" y="12486"/>
                    <a:pt x="24508" y="12068"/>
                    <a:pt x="24429" y="11591"/>
                  </a:cubicBezTo>
                  <a:lnTo>
                    <a:pt x="24051" y="9164"/>
                  </a:lnTo>
                  <a:cubicBezTo>
                    <a:pt x="23979" y="8736"/>
                    <a:pt x="23636" y="8435"/>
                    <a:pt x="23222" y="8435"/>
                  </a:cubicBezTo>
                  <a:cubicBezTo>
                    <a:pt x="23174" y="8435"/>
                    <a:pt x="23125" y="8439"/>
                    <a:pt x="23076" y="8448"/>
                  </a:cubicBezTo>
                  <a:lnTo>
                    <a:pt x="20470" y="8846"/>
                  </a:lnTo>
                  <a:cubicBezTo>
                    <a:pt x="20112" y="7970"/>
                    <a:pt x="19615" y="7175"/>
                    <a:pt x="19058" y="6478"/>
                  </a:cubicBezTo>
                  <a:lnTo>
                    <a:pt x="20609" y="4370"/>
                  </a:lnTo>
                  <a:cubicBezTo>
                    <a:pt x="20888" y="3992"/>
                    <a:pt x="20808" y="3435"/>
                    <a:pt x="20450" y="3176"/>
                  </a:cubicBezTo>
                  <a:lnTo>
                    <a:pt x="18461" y="1704"/>
                  </a:lnTo>
                  <a:cubicBezTo>
                    <a:pt x="18309" y="1592"/>
                    <a:pt x="18128" y="1538"/>
                    <a:pt x="17949" y="1538"/>
                  </a:cubicBezTo>
                  <a:cubicBezTo>
                    <a:pt x="17683" y="1538"/>
                    <a:pt x="17422" y="1657"/>
                    <a:pt x="17267" y="1883"/>
                  </a:cubicBezTo>
                  <a:lnTo>
                    <a:pt x="15696" y="3992"/>
                  </a:lnTo>
                  <a:cubicBezTo>
                    <a:pt x="14840" y="3634"/>
                    <a:pt x="13945" y="3415"/>
                    <a:pt x="13030" y="3335"/>
                  </a:cubicBezTo>
                  <a:lnTo>
                    <a:pt x="12632" y="729"/>
                  </a:lnTo>
                  <a:cubicBezTo>
                    <a:pt x="12561" y="301"/>
                    <a:pt x="12218" y="1"/>
                    <a:pt x="118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4856550" y="2137150"/>
              <a:ext cx="368050" cy="365575"/>
            </a:xfrm>
            <a:custGeom>
              <a:rect b="b" l="l" r="r" t="t"/>
              <a:pathLst>
                <a:path extrusionOk="0" h="14623" w="14722">
                  <a:moveTo>
                    <a:pt x="7360" y="3369"/>
                  </a:moveTo>
                  <a:cubicBezTo>
                    <a:pt x="9287" y="3369"/>
                    <a:pt x="10955" y="4747"/>
                    <a:pt x="11280" y="6715"/>
                  </a:cubicBezTo>
                  <a:cubicBezTo>
                    <a:pt x="11618" y="8883"/>
                    <a:pt x="10126" y="10872"/>
                    <a:pt x="7958" y="11210"/>
                  </a:cubicBezTo>
                  <a:cubicBezTo>
                    <a:pt x="7763" y="11239"/>
                    <a:pt x="7570" y="11253"/>
                    <a:pt x="7379" y="11253"/>
                  </a:cubicBezTo>
                  <a:cubicBezTo>
                    <a:pt x="5463" y="11253"/>
                    <a:pt x="3788" y="9844"/>
                    <a:pt x="3462" y="7908"/>
                  </a:cubicBezTo>
                  <a:cubicBezTo>
                    <a:pt x="3144" y="5740"/>
                    <a:pt x="4616" y="3751"/>
                    <a:pt x="6764" y="3413"/>
                  </a:cubicBezTo>
                  <a:cubicBezTo>
                    <a:pt x="6965" y="3383"/>
                    <a:pt x="7164" y="3369"/>
                    <a:pt x="7360" y="3369"/>
                  </a:cubicBezTo>
                  <a:close/>
                  <a:moveTo>
                    <a:pt x="7108" y="0"/>
                  </a:moveTo>
                  <a:cubicBezTo>
                    <a:pt x="7074" y="0"/>
                    <a:pt x="7039" y="4"/>
                    <a:pt x="7003" y="11"/>
                  </a:cubicBezTo>
                  <a:lnTo>
                    <a:pt x="5531" y="230"/>
                  </a:lnTo>
                  <a:cubicBezTo>
                    <a:pt x="5253" y="269"/>
                    <a:pt x="5054" y="528"/>
                    <a:pt x="5113" y="826"/>
                  </a:cubicBezTo>
                  <a:lnTo>
                    <a:pt x="5352" y="2398"/>
                  </a:lnTo>
                  <a:cubicBezTo>
                    <a:pt x="4835" y="2617"/>
                    <a:pt x="4357" y="2895"/>
                    <a:pt x="3940" y="3233"/>
                  </a:cubicBezTo>
                  <a:lnTo>
                    <a:pt x="2666" y="2299"/>
                  </a:lnTo>
                  <a:cubicBezTo>
                    <a:pt x="2575" y="2224"/>
                    <a:pt x="2467" y="2187"/>
                    <a:pt x="2358" y="2187"/>
                  </a:cubicBezTo>
                  <a:cubicBezTo>
                    <a:pt x="2206" y="2187"/>
                    <a:pt x="2055" y="2259"/>
                    <a:pt x="1950" y="2398"/>
                  </a:cubicBezTo>
                  <a:lnTo>
                    <a:pt x="1075" y="3572"/>
                  </a:lnTo>
                  <a:cubicBezTo>
                    <a:pt x="896" y="3810"/>
                    <a:pt x="956" y="4129"/>
                    <a:pt x="1175" y="4308"/>
                  </a:cubicBezTo>
                  <a:lnTo>
                    <a:pt x="2448" y="5243"/>
                  </a:lnTo>
                  <a:cubicBezTo>
                    <a:pt x="2229" y="5740"/>
                    <a:pt x="2090" y="6297"/>
                    <a:pt x="2050" y="6834"/>
                  </a:cubicBezTo>
                  <a:lnTo>
                    <a:pt x="478" y="7093"/>
                  </a:lnTo>
                  <a:cubicBezTo>
                    <a:pt x="200" y="7132"/>
                    <a:pt x="1" y="7391"/>
                    <a:pt x="61" y="7689"/>
                  </a:cubicBezTo>
                  <a:lnTo>
                    <a:pt x="279" y="9142"/>
                  </a:lnTo>
                  <a:cubicBezTo>
                    <a:pt x="334" y="9396"/>
                    <a:pt x="538" y="9584"/>
                    <a:pt x="801" y="9584"/>
                  </a:cubicBezTo>
                  <a:cubicBezTo>
                    <a:pt x="825" y="9584"/>
                    <a:pt x="851" y="9583"/>
                    <a:pt x="876" y="9579"/>
                  </a:cubicBezTo>
                  <a:lnTo>
                    <a:pt x="2448" y="9321"/>
                  </a:lnTo>
                  <a:cubicBezTo>
                    <a:pt x="2666" y="9838"/>
                    <a:pt x="2945" y="10315"/>
                    <a:pt x="3283" y="10733"/>
                  </a:cubicBezTo>
                  <a:lnTo>
                    <a:pt x="2348" y="12006"/>
                  </a:lnTo>
                  <a:cubicBezTo>
                    <a:pt x="2169" y="12225"/>
                    <a:pt x="2229" y="12563"/>
                    <a:pt x="2448" y="12722"/>
                  </a:cubicBezTo>
                  <a:lnTo>
                    <a:pt x="3641" y="13598"/>
                  </a:lnTo>
                  <a:cubicBezTo>
                    <a:pt x="3729" y="13670"/>
                    <a:pt x="3833" y="13703"/>
                    <a:pt x="3938" y="13703"/>
                  </a:cubicBezTo>
                  <a:cubicBezTo>
                    <a:pt x="4093" y="13703"/>
                    <a:pt x="4250" y="13629"/>
                    <a:pt x="4357" y="13498"/>
                  </a:cubicBezTo>
                  <a:lnTo>
                    <a:pt x="5312" y="12225"/>
                  </a:lnTo>
                  <a:cubicBezTo>
                    <a:pt x="5810" y="12464"/>
                    <a:pt x="6347" y="12583"/>
                    <a:pt x="6904" y="12623"/>
                  </a:cubicBezTo>
                  <a:lnTo>
                    <a:pt x="7142" y="14194"/>
                  </a:lnTo>
                  <a:cubicBezTo>
                    <a:pt x="7195" y="14439"/>
                    <a:pt x="7386" y="14623"/>
                    <a:pt x="7634" y="14623"/>
                  </a:cubicBezTo>
                  <a:cubicBezTo>
                    <a:pt x="7668" y="14623"/>
                    <a:pt x="7703" y="14619"/>
                    <a:pt x="7739" y="14612"/>
                  </a:cubicBezTo>
                  <a:lnTo>
                    <a:pt x="9211" y="14393"/>
                  </a:lnTo>
                  <a:cubicBezTo>
                    <a:pt x="9490" y="14354"/>
                    <a:pt x="9689" y="14075"/>
                    <a:pt x="9629" y="13797"/>
                  </a:cubicBezTo>
                  <a:lnTo>
                    <a:pt x="9390" y="12245"/>
                  </a:lnTo>
                  <a:cubicBezTo>
                    <a:pt x="9907" y="12006"/>
                    <a:pt x="10385" y="11748"/>
                    <a:pt x="10803" y="11389"/>
                  </a:cubicBezTo>
                  <a:lnTo>
                    <a:pt x="12076" y="12344"/>
                  </a:lnTo>
                  <a:cubicBezTo>
                    <a:pt x="12165" y="12409"/>
                    <a:pt x="12271" y="12441"/>
                    <a:pt x="12377" y="12441"/>
                  </a:cubicBezTo>
                  <a:cubicBezTo>
                    <a:pt x="12531" y="12441"/>
                    <a:pt x="12686" y="12374"/>
                    <a:pt x="12792" y="12245"/>
                  </a:cubicBezTo>
                  <a:lnTo>
                    <a:pt x="13667" y="11051"/>
                  </a:lnTo>
                  <a:cubicBezTo>
                    <a:pt x="13826" y="10813"/>
                    <a:pt x="13787" y="10494"/>
                    <a:pt x="13568" y="10315"/>
                  </a:cubicBezTo>
                  <a:lnTo>
                    <a:pt x="12295" y="9380"/>
                  </a:lnTo>
                  <a:cubicBezTo>
                    <a:pt x="12513" y="8883"/>
                    <a:pt x="12633" y="8326"/>
                    <a:pt x="12692" y="7789"/>
                  </a:cubicBezTo>
                  <a:lnTo>
                    <a:pt x="14264" y="7530"/>
                  </a:lnTo>
                  <a:cubicBezTo>
                    <a:pt x="14523" y="7491"/>
                    <a:pt x="14721" y="7232"/>
                    <a:pt x="14682" y="6934"/>
                  </a:cubicBezTo>
                  <a:lnTo>
                    <a:pt x="14463" y="5481"/>
                  </a:lnTo>
                  <a:cubicBezTo>
                    <a:pt x="14408" y="5227"/>
                    <a:pt x="14204" y="5039"/>
                    <a:pt x="13941" y="5039"/>
                  </a:cubicBezTo>
                  <a:cubicBezTo>
                    <a:pt x="13917" y="5039"/>
                    <a:pt x="13892" y="5040"/>
                    <a:pt x="13866" y="5044"/>
                  </a:cubicBezTo>
                  <a:lnTo>
                    <a:pt x="12295" y="5302"/>
                  </a:lnTo>
                  <a:cubicBezTo>
                    <a:pt x="12076" y="4785"/>
                    <a:pt x="11797" y="4308"/>
                    <a:pt x="11439" y="3890"/>
                  </a:cubicBezTo>
                  <a:lnTo>
                    <a:pt x="12394" y="2617"/>
                  </a:lnTo>
                  <a:cubicBezTo>
                    <a:pt x="12573" y="2398"/>
                    <a:pt x="12513" y="2060"/>
                    <a:pt x="12295" y="1901"/>
                  </a:cubicBezTo>
                  <a:lnTo>
                    <a:pt x="11101" y="1025"/>
                  </a:lnTo>
                  <a:cubicBezTo>
                    <a:pt x="11013" y="953"/>
                    <a:pt x="10906" y="920"/>
                    <a:pt x="10799" y="920"/>
                  </a:cubicBezTo>
                  <a:cubicBezTo>
                    <a:pt x="10639" y="920"/>
                    <a:pt x="10480" y="994"/>
                    <a:pt x="10385" y="1125"/>
                  </a:cubicBezTo>
                  <a:lnTo>
                    <a:pt x="9430" y="2398"/>
                  </a:lnTo>
                  <a:cubicBezTo>
                    <a:pt x="8933" y="2159"/>
                    <a:pt x="8396" y="2040"/>
                    <a:pt x="7839" y="2000"/>
                  </a:cubicBezTo>
                  <a:lnTo>
                    <a:pt x="7600" y="429"/>
                  </a:lnTo>
                  <a:cubicBezTo>
                    <a:pt x="7547" y="184"/>
                    <a:pt x="7356" y="0"/>
                    <a:pt x="7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2"/>
            <p:cNvSpPr/>
            <p:nvPr/>
          </p:nvSpPr>
          <p:spPr>
            <a:xfrm>
              <a:off x="3376500" y="2085475"/>
              <a:ext cx="74125" cy="70500"/>
            </a:xfrm>
            <a:custGeom>
              <a:rect b="b" l="l" r="r" t="t"/>
              <a:pathLst>
                <a:path extrusionOk="0" h="2820" w="2965">
                  <a:moveTo>
                    <a:pt x="1469" y="0"/>
                  </a:moveTo>
                  <a:cubicBezTo>
                    <a:pt x="752" y="0"/>
                    <a:pt x="135" y="553"/>
                    <a:pt x="60" y="1281"/>
                  </a:cubicBezTo>
                  <a:cubicBezTo>
                    <a:pt x="1" y="2057"/>
                    <a:pt x="558" y="2753"/>
                    <a:pt x="1333" y="2812"/>
                  </a:cubicBezTo>
                  <a:cubicBezTo>
                    <a:pt x="1381" y="2817"/>
                    <a:pt x="1429" y="2820"/>
                    <a:pt x="1477" y="2820"/>
                  </a:cubicBezTo>
                  <a:cubicBezTo>
                    <a:pt x="2193" y="2820"/>
                    <a:pt x="2810" y="2268"/>
                    <a:pt x="2885" y="1559"/>
                  </a:cubicBezTo>
                  <a:cubicBezTo>
                    <a:pt x="2965" y="764"/>
                    <a:pt x="2388" y="87"/>
                    <a:pt x="1612" y="8"/>
                  </a:cubicBezTo>
                  <a:cubicBezTo>
                    <a:pt x="1564" y="3"/>
                    <a:pt x="1516" y="0"/>
                    <a:pt x="14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32"/>
          <p:cNvSpPr txBox="1"/>
          <p:nvPr/>
        </p:nvSpPr>
        <p:spPr>
          <a:xfrm>
            <a:off x="415700" y="1605200"/>
            <a:ext cx="1968600" cy="46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Fira Sans Extra Condensed"/>
                <a:ea typeface="Fira Sans Extra Condensed"/>
                <a:cs typeface="Fira Sans Extra Condensed"/>
                <a:sym typeface="Fira Sans Extra Condensed"/>
              </a:rPr>
              <a:t>What we did?</a:t>
            </a:r>
            <a:endParaRPr b="1" sz="2700">
              <a:solidFill>
                <a:schemeClr val="accent2"/>
              </a:solidFill>
              <a:latin typeface="Fira Sans Extra Condensed"/>
              <a:ea typeface="Fira Sans Extra Condensed"/>
              <a:cs typeface="Fira Sans Extra Condensed"/>
              <a:sym typeface="Fira Sans Extra Condensed"/>
            </a:endParaRPr>
          </a:p>
        </p:txBody>
      </p:sp>
      <p:sp>
        <p:nvSpPr>
          <p:cNvPr id="835" name="Google Shape;835;p32"/>
          <p:cNvSpPr txBox="1"/>
          <p:nvPr/>
        </p:nvSpPr>
        <p:spPr>
          <a:xfrm>
            <a:off x="6225275" y="2126200"/>
            <a:ext cx="2094000" cy="46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accent5"/>
                </a:solidFill>
                <a:latin typeface="Fira Sans Extra Condensed"/>
                <a:ea typeface="Fira Sans Extra Condensed"/>
                <a:cs typeface="Fira Sans Extra Condensed"/>
                <a:sym typeface="Fira Sans Extra Condensed"/>
              </a:rPr>
              <a:t>Problem Faced</a:t>
            </a:r>
            <a:endParaRPr b="1" sz="2700">
              <a:solidFill>
                <a:schemeClr val="accent5"/>
              </a:solidFill>
              <a:latin typeface="Fira Sans Extra Condensed"/>
              <a:ea typeface="Fira Sans Extra Condensed"/>
              <a:cs typeface="Fira Sans Extra Condensed"/>
              <a:sym typeface="Fira Sans Extra Condensed"/>
            </a:endParaRPr>
          </a:p>
        </p:txBody>
      </p:sp>
      <p:sp>
        <p:nvSpPr>
          <p:cNvPr id="836" name="Google Shape;836;p32"/>
          <p:cNvSpPr txBox="1"/>
          <p:nvPr/>
        </p:nvSpPr>
        <p:spPr>
          <a:xfrm>
            <a:off x="6016650" y="2587600"/>
            <a:ext cx="2249700" cy="105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100">
                <a:latin typeface="Roboto"/>
                <a:ea typeface="Roboto"/>
                <a:cs typeface="Roboto"/>
                <a:sym typeface="Roboto"/>
              </a:rPr>
              <a:t>While this approach gave us more accurate results, we were unable to group columns and identify anomalies based on combinations of features. Additionally, we noticed some false positives when using LOF.</a:t>
            </a:r>
            <a:endParaRPr sz="1100">
              <a:solidFill>
                <a:srgbClr val="000000"/>
              </a:solidFill>
              <a:latin typeface="Roboto"/>
              <a:ea typeface="Roboto"/>
              <a:cs typeface="Roboto"/>
              <a:sym typeface="Roboto"/>
            </a:endParaRPr>
          </a:p>
        </p:txBody>
      </p:sp>
      <p:sp>
        <p:nvSpPr>
          <p:cNvPr id="837" name="Google Shape;837;p32"/>
          <p:cNvSpPr txBox="1"/>
          <p:nvPr/>
        </p:nvSpPr>
        <p:spPr>
          <a:xfrm>
            <a:off x="415700" y="2052075"/>
            <a:ext cx="2589300" cy="20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Roboto"/>
                <a:ea typeface="Roboto"/>
                <a:cs typeface="Roboto"/>
                <a:sym typeface="Roboto"/>
              </a:rPr>
              <a:t>To address the limitations of Isolation Forest, we decided to use the Local Outlier Factor (LOF) model for anomaly detection. This model solves the null value problem that we faced with Isolation Forest, and is based on the density of the neighbors to identify anomalies, this one proved to be more accurate</a:t>
            </a:r>
            <a:endParaRPr sz="1100">
              <a:solidFill>
                <a:srgbClr val="000000"/>
              </a:solidFill>
              <a:latin typeface="Roboto"/>
              <a:ea typeface="Roboto"/>
              <a:cs typeface="Roboto"/>
              <a:sym typeface="Roboto"/>
            </a:endParaRPr>
          </a:p>
        </p:txBody>
      </p:sp>
      <p:cxnSp>
        <p:nvCxnSpPr>
          <p:cNvPr id="838" name="Google Shape;838;p32"/>
          <p:cNvCxnSpPr/>
          <p:nvPr/>
        </p:nvCxnSpPr>
        <p:spPr>
          <a:xfrm>
            <a:off x="1065500" y="3844200"/>
            <a:ext cx="1939500" cy="0"/>
          </a:xfrm>
          <a:prstGeom prst="straightConnector1">
            <a:avLst/>
          </a:prstGeom>
          <a:noFill/>
          <a:ln cap="rnd" cmpd="sng" w="76200">
            <a:solidFill>
              <a:schemeClr val="accent2"/>
            </a:solidFill>
            <a:prstDash val="solid"/>
            <a:round/>
            <a:headEnd len="med" w="med" type="none"/>
            <a:tailEnd len="med" w="med" type="triangle"/>
          </a:ln>
        </p:spPr>
      </p:cxnSp>
      <p:cxnSp>
        <p:nvCxnSpPr>
          <p:cNvPr id="839" name="Google Shape;839;p32"/>
          <p:cNvCxnSpPr/>
          <p:nvPr/>
        </p:nvCxnSpPr>
        <p:spPr>
          <a:xfrm rot="10800000">
            <a:off x="6283400" y="1851850"/>
            <a:ext cx="2036700" cy="0"/>
          </a:xfrm>
          <a:prstGeom prst="straightConnector1">
            <a:avLst/>
          </a:prstGeom>
          <a:noFill/>
          <a:ln cap="rnd" cmpd="sng" w="76200">
            <a:solidFill>
              <a:schemeClr val="accent5"/>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 name="Shape 843"/>
        <p:cNvGrpSpPr/>
        <p:nvPr/>
      </p:nvGrpSpPr>
      <p:grpSpPr>
        <a:xfrm>
          <a:off x="0" y="0"/>
          <a:ext cx="0" cy="0"/>
          <a:chOff x="0" y="0"/>
          <a:chExt cx="0" cy="0"/>
        </a:xfrm>
      </p:grpSpPr>
      <p:sp>
        <p:nvSpPr>
          <p:cNvPr id="844" name="Google Shape;844;p33"/>
          <p:cNvSpPr txBox="1"/>
          <p:nvPr>
            <p:ph idx="4294967295" type="title"/>
          </p:nvPr>
        </p:nvSpPr>
        <p:spPr>
          <a:xfrm>
            <a:off x="386150" y="315150"/>
            <a:ext cx="70473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200">
                <a:solidFill>
                  <a:srgbClr val="FFFFFF"/>
                </a:solidFill>
                <a:latin typeface="Arial"/>
                <a:ea typeface="Arial"/>
                <a:cs typeface="Arial"/>
                <a:sym typeface="Arial"/>
              </a:rPr>
              <a:t>Future Approach</a:t>
            </a:r>
            <a:endParaRPr b="1" sz="2200">
              <a:solidFill>
                <a:srgbClr val="FFFFFF"/>
              </a:solidFill>
              <a:latin typeface="Arial"/>
              <a:ea typeface="Arial"/>
              <a:cs typeface="Arial"/>
              <a:sym typeface="Arial"/>
            </a:endParaRPr>
          </a:p>
        </p:txBody>
      </p:sp>
      <p:sp>
        <p:nvSpPr>
          <p:cNvPr id="845" name="Google Shape;845;p33"/>
          <p:cNvSpPr txBox="1"/>
          <p:nvPr>
            <p:ph idx="4294967295" type="body"/>
          </p:nvPr>
        </p:nvSpPr>
        <p:spPr>
          <a:xfrm>
            <a:off x="495000" y="967800"/>
            <a:ext cx="7925400" cy="28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Arial"/>
                <a:ea typeface="Arial"/>
                <a:cs typeface="Arial"/>
                <a:sym typeface="Arial"/>
              </a:rPr>
              <a:t>Moving forward, we plan to work on clustering to identify combined anomalies and improve accuracy. We also plan to explore the use of </a:t>
            </a:r>
            <a:r>
              <a:rPr lang="en" sz="1300">
                <a:solidFill>
                  <a:srgbClr val="FFFFFF"/>
                </a:solidFill>
                <a:latin typeface="Arial"/>
                <a:ea typeface="Arial"/>
                <a:cs typeface="Arial"/>
                <a:sym typeface="Arial"/>
              </a:rPr>
              <a:t>Principle</a:t>
            </a:r>
            <a:r>
              <a:rPr lang="en" sz="1300">
                <a:solidFill>
                  <a:srgbClr val="FFFFFF"/>
                </a:solidFill>
                <a:latin typeface="Arial"/>
                <a:ea typeface="Arial"/>
                <a:cs typeface="Arial"/>
                <a:sym typeface="Arial"/>
              </a:rPr>
              <a:t> Component Analysis (PCA)</a:t>
            </a:r>
            <a:r>
              <a:rPr lang="en" sz="1300">
                <a:solidFill>
                  <a:schemeClr val="lt2"/>
                </a:solidFill>
                <a:latin typeface="Arial"/>
                <a:ea typeface="Arial"/>
                <a:cs typeface="Arial"/>
                <a:sym typeface="Arial"/>
              </a:rPr>
              <a:t> to identify anomalies in a more effective manner. Additionally, we will continue to evaluate other algorithms and models to determine their effectiveness for anomaly detection. Our goal is to develop a robust and accurate anomaly detection program that can be used in a variety of industries to detect and address anomalies in a timely and efficient manner.</a:t>
            </a:r>
            <a:endParaRPr sz="1300">
              <a:solidFill>
                <a:schemeClr val="l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solidFill>
                <a:schemeClr val="l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300">
                <a:solidFill>
                  <a:schemeClr val="lt2"/>
                </a:solidFill>
                <a:latin typeface="Arial"/>
                <a:ea typeface="Arial"/>
                <a:cs typeface="Arial"/>
                <a:sym typeface="Arial"/>
              </a:rPr>
              <a:t>In addition to these technical approaches, we also plan to focus on the user experience of our program. We recognize the importance of making our program accessible to non-technical users, and plan to develop a user-friendly interface that is easy to navigate. We will also implement a real-time anomaly detection system with automated alerts for timely response to anomalies.</a:t>
            </a:r>
            <a:endParaRPr sz="1300">
              <a:solidFill>
                <a:schemeClr val="l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solidFill>
                <a:schemeClr val="lt2"/>
              </a:solidFill>
              <a:latin typeface="Arial"/>
              <a:ea typeface="Arial"/>
              <a:cs typeface="Arial"/>
              <a:sym typeface="Arial"/>
            </a:endParaRPr>
          </a:p>
          <a:p>
            <a:pPr indent="0" lvl="0" marL="0" rtl="0" algn="l">
              <a:spcBef>
                <a:spcPts val="0"/>
              </a:spcBef>
              <a:spcAft>
                <a:spcPts val="0"/>
              </a:spcAft>
              <a:buNone/>
            </a:pPr>
            <a:r>
              <a:rPr lang="en" sz="1300">
                <a:solidFill>
                  <a:schemeClr val="lt2"/>
                </a:solidFill>
                <a:latin typeface="Arial"/>
                <a:ea typeface="Arial"/>
                <a:cs typeface="Arial"/>
                <a:sym typeface="Arial"/>
              </a:rPr>
              <a:t>Overall, our aim is to create a comprehensive anomaly detection program that is accurate, efficient, and user-friendly. We believe that our approach combining clustering, statistical methods, and deep learning models will help us achieve this goal.</a:t>
            </a:r>
            <a:endParaRPr sz="1300">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grpSp>
        <p:nvGrpSpPr>
          <p:cNvPr id="850" name="Google Shape;850;p34"/>
          <p:cNvGrpSpPr/>
          <p:nvPr/>
        </p:nvGrpSpPr>
        <p:grpSpPr>
          <a:xfrm>
            <a:off x="988675" y="2614598"/>
            <a:ext cx="7166700" cy="938250"/>
            <a:chOff x="988675" y="2579361"/>
            <a:chExt cx="7166700" cy="938250"/>
          </a:xfrm>
        </p:grpSpPr>
        <p:cxnSp>
          <p:nvCxnSpPr>
            <p:cNvPr id="851" name="Google Shape;851;p34"/>
            <p:cNvCxnSpPr/>
            <p:nvPr/>
          </p:nvCxnSpPr>
          <p:spPr>
            <a:xfrm>
              <a:off x="988675" y="2614621"/>
              <a:ext cx="1484400" cy="856800"/>
            </a:xfrm>
            <a:prstGeom prst="straightConnector1">
              <a:avLst/>
            </a:prstGeom>
            <a:noFill/>
            <a:ln cap="flat" cmpd="sng" w="38100">
              <a:solidFill>
                <a:schemeClr val="lt2"/>
              </a:solidFill>
              <a:prstDash val="solid"/>
              <a:round/>
              <a:headEnd len="med" w="med" type="oval"/>
              <a:tailEnd len="sm" w="sm" type="none"/>
            </a:ln>
          </p:spPr>
        </p:cxnSp>
        <p:cxnSp>
          <p:nvCxnSpPr>
            <p:cNvPr id="852" name="Google Shape;852;p34"/>
            <p:cNvCxnSpPr/>
            <p:nvPr/>
          </p:nvCxnSpPr>
          <p:spPr>
            <a:xfrm>
              <a:off x="2183123" y="2614601"/>
              <a:ext cx="1150800" cy="664500"/>
            </a:xfrm>
            <a:prstGeom prst="straightConnector1">
              <a:avLst/>
            </a:prstGeom>
            <a:noFill/>
            <a:ln cap="flat" cmpd="sng" w="38100">
              <a:solidFill>
                <a:schemeClr val="lt2"/>
              </a:solidFill>
              <a:prstDash val="solid"/>
              <a:round/>
              <a:headEnd len="med" w="med" type="oval"/>
              <a:tailEnd len="sm" w="sm" type="none"/>
            </a:ln>
          </p:spPr>
        </p:cxnSp>
        <p:cxnSp>
          <p:nvCxnSpPr>
            <p:cNvPr id="853" name="Google Shape;853;p34"/>
            <p:cNvCxnSpPr/>
            <p:nvPr/>
          </p:nvCxnSpPr>
          <p:spPr>
            <a:xfrm>
              <a:off x="3377572" y="2595586"/>
              <a:ext cx="537600" cy="537600"/>
            </a:xfrm>
            <a:prstGeom prst="straightConnector1">
              <a:avLst/>
            </a:prstGeom>
            <a:noFill/>
            <a:ln cap="flat" cmpd="sng" w="38100">
              <a:solidFill>
                <a:schemeClr val="lt2"/>
              </a:solidFill>
              <a:prstDash val="solid"/>
              <a:round/>
              <a:headEnd len="med" w="med" type="oval"/>
              <a:tailEnd len="sm" w="sm" type="none"/>
            </a:ln>
          </p:spPr>
        </p:cxnSp>
        <p:cxnSp>
          <p:nvCxnSpPr>
            <p:cNvPr id="854" name="Google Shape;854;p34"/>
            <p:cNvCxnSpPr/>
            <p:nvPr/>
          </p:nvCxnSpPr>
          <p:spPr>
            <a:xfrm>
              <a:off x="4572020" y="2579361"/>
              <a:ext cx="0" cy="512400"/>
            </a:xfrm>
            <a:prstGeom prst="straightConnector1">
              <a:avLst/>
            </a:prstGeom>
            <a:noFill/>
            <a:ln cap="flat" cmpd="sng" w="38100">
              <a:solidFill>
                <a:schemeClr val="lt2"/>
              </a:solidFill>
              <a:prstDash val="solid"/>
              <a:round/>
              <a:headEnd len="med" w="med" type="oval"/>
              <a:tailEnd len="sm" w="sm" type="none"/>
            </a:ln>
          </p:spPr>
        </p:cxnSp>
        <p:cxnSp>
          <p:nvCxnSpPr>
            <p:cNvPr id="855" name="Google Shape;855;p34"/>
            <p:cNvCxnSpPr/>
            <p:nvPr/>
          </p:nvCxnSpPr>
          <p:spPr>
            <a:xfrm flipH="1">
              <a:off x="5195569" y="2595561"/>
              <a:ext cx="570900" cy="570900"/>
            </a:xfrm>
            <a:prstGeom prst="straightConnector1">
              <a:avLst/>
            </a:prstGeom>
            <a:noFill/>
            <a:ln cap="flat" cmpd="sng" w="38100">
              <a:solidFill>
                <a:schemeClr val="lt2"/>
              </a:solidFill>
              <a:prstDash val="solid"/>
              <a:round/>
              <a:headEnd len="med" w="med" type="oval"/>
              <a:tailEnd len="sm" w="sm" type="none"/>
            </a:ln>
          </p:spPr>
        </p:cxnSp>
        <p:cxnSp>
          <p:nvCxnSpPr>
            <p:cNvPr id="856" name="Google Shape;856;p34"/>
            <p:cNvCxnSpPr/>
            <p:nvPr/>
          </p:nvCxnSpPr>
          <p:spPr>
            <a:xfrm flipH="1">
              <a:off x="5899218" y="2614611"/>
              <a:ext cx="1061700" cy="612900"/>
            </a:xfrm>
            <a:prstGeom prst="straightConnector1">
              <a:avLst/>
            </a:prstGeom>
            <a:noFill/>
            <a:ln cap="flat" cmpd="sng" w="38100">
              <a:solidFill>
                <a:schemeClr val="lt2"/>
              </a:solidFill>
              <a:prstDash val="solid"/>
              <a:round/>
              <a:headEnd len="med" w="med" type="oval"/>
              <a:tailEnd len="sm" w="sm" type="none"/>
            </a:ln>
          </p:spPr>
        </p:cxnSp>
        <p:cxnSp>
          <p:nvCxnSpPr>
            <p:cNvPr id="857" name="Google Shape;857;p34"/>
            <p:cNvCxnSpPr/>
            <p:nvPr/>
          </p:nvCxnSpPr>
          <p:spPr>
            <a:xfrm flipH="1">
              <a:off x="6591475" y="2614611"/>
              <a:ext cx="1563900" cy="903000"/>
            </a:xfrm>
            <a:prstGeom prst="straightConnector1">
              <a:avLst/>
            </a:prstGeom>
            <a:noFill/>
            <a:ln cap="flat" cmpd="sng" w="38100">
              <a:solidFill>
                <a:schemeClr val="lt2"/>
              </a:solidFill>
              <a:prstDash val="solid"/>
              <a:round/>
              <a:headEnd len="med" w="med" type="oval"/>
              <a:tailEnd len="sm" w="sm" type="none"/>
            </a:ln>
          </p:spPr>
        </p:cxnSp>
      </p:grpSp>
      <p:sp>
        <p:nvSpPr>
          <p:cNvPr id="858" name="Google Shape;858;p34"/>
          <p:cNvSpPr txBox="1"/>
          <p:nvPr>
            <p:ph type="title"/>
          </p:nvPr>
        </p:nvSpPr>
        <p:spPr>
          <a:xfrm>
            <a:off x="1282375" y="750647"/>
            <a:ext cx="6579300" cy="1199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10000"/>
              <a:t>Thank You!</a:t>
            </a:r>
            <a:endParaRPr sz="10000"/>
          </a:p>
        </p:txBody>
      </p:sp>
      <p:grpSp>
        <p:nvGrpSpPr>
          <p:cNvPr id="859" name="Google Shape;859;p34"/>
          <p:cNvGrpSpPr/>
          <p:nvPr/>
        </p:nvGrpSpPr>
        <p:grpSpPr>
          <a:xfrm>
            <a:off x="762254" y="2716100"/>
            <a:ext cx="7595782" cy="3065954"/>
            <a:chOff x="2357425" y="4006100"/>
            <a:chExt cx="3706525" cy="1496025"/>
          </a:xfrm>
        </p:grpSpPr>
        <p:sp>
          <p:nvSpPr>
            <p:cNvPr id="860" name="Google Shape;860;p34"/>
            <p:cNvSpPr/>
            <p:nvPr/>
          </p:nvSpPr>
          <p:spPr>
            <a:xfrm>
              <a:off x="2467850" y="5011250"/>
              <a:ext cx="297900" cy="142750"/>
            </a:xfrm>
            <a:custGeom>
              <a:rect b="b" l="l" r="r" t="t"/>
              <a:pathLst>
                <a:path extrusionOk="0" h="5710" w="11916">
                  <a:moveTo>
                    <a:pt x="0" y="1"/>
                  </a:moveTo>
                  <a:cubicBezTo>
                    <a:pt x="1015" y="2527"/>
                    <a:pt x="2546" y="4735"/>
                    <a:pt x="3441" y="5710"/>
                  </a:cubicBezTo>
                  <a:lnTo>
                    <a:pt x="11916" y="5650"/>
                  </a:lnTo>
                  <a:lnTo>
                    <a:pt x="8236" y="1"/>
                  </a:ln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4"/>
            <p:cNvSpPr/>
            <p:nvPr/>
          </p:nvSpPr>
          <p:spPr>
            <a:xfrm>
              <a:off x="2433025" y="4849125"/>
              <a:ext cx="240225" cy="160675"/>
            </a:xfrm>
            <a:custGeom>
              <a:rect b="b" l="l" r="r" t="t"/>
              <a:pathLst>
                <a:path extrusionOk="0" h="6427" w="9609">
                  <a:moveTo>
                    <a:pt x="558" y="1"/>
                  </a:moveTo>
                  <a:lnTo>
                    <a:pt x="558" y="1"/>
                  </a:lnTo>
                  <a:cubicBezTo>
                    <a:pt x="1" y="1950"/>
                    <a:pt x="498" y="4278"/>
                    <a:pt x="1373" y="6426"/>
                  </a:cubicBezTo>
                  <a:lnTo>
                    <a:pt x="9609" y="6426"/>
                  </a:lnTo>
                  <a:lnTo>
                    <a:pt x="5650" y="359"/>
                  </a:lnTo>
                  <a:lnTo>
                    <a:pt x="55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4"/>
            <p:cNvSpPr/>
            <p:nvPr/>
          </p:nvSpPr>
          <p:spPr>
            <a:xfrm>
              <a:off x="2998975" y="5038600"/>
              <a:ext cx="104950" cy="111925"/>
            </a:xfrm>
            <a:custGeom>
              <a:rect b="b" l="l" r="r" t="t"/>
              <a:pathLst>
                <a:path extrusionOk="0" h="4477" w="4198">
                  <a:moveTo>
                    <a:pt x="3283" y="1"/>
                  </a:moveTo>
                  <a:lnTo>
                    <a:pt x="0" y="3383"/>
                  </a:lnTo>
                  <a:lnTo>
                    <a:pt x="498" y="4477"/>
                  </a:lnTo>
                  <a:lnTo>
                    <a:pt x="4198" y="4457"/>
                  </a:lnTo>
                  <a:cubicBezTo>
                    <a:pt x="4198" y="4457"/>
                    <a:pt x="3899" y="2627"/>
                    <a:pt x="3283" y="1"/>
                  </a:cubicBez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4"/>
            <p:cNvSpPr/>
            <p:nvPr/>
          </p:nvSpPr>
          <p:spPr>
            <a:xfrm>
              <a:off x="2676700" y="4601975"/>
              <a:ext cx="131825" cy="99475"/>
            </a:xfrm>
            <a:custGeom>
              <a:rect b="b" l="l" r="r" t="t"/>
              <a:pathLst>
                <a:path extrusionOk="0" h="3979" w="5273">
                  <a:moveTo>
                    <a:pt x="3482" y="0"/>
                  </a:moveTo>
                  <a:cubicBezTo>
                    <a:pt x="996" y="358"/>
                    <a:pt x="81" y="1790"/>
                    <a:pt x="1" y="3601"/>
                  </a:cubicBezTo>
                  <a:lnTo>
                    <a:pt x="5273" y="3979"/>
                  </a:lnTo>
                  <a:lnTo>
                    <a:pt x="348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4"/>
            <p:cNvSpPr/>
            <p:nvPr/>
          </p:nvSpPr>
          <p:spPr>
            <a:xfrm>
              <a:off x="2837350" y="5043075"/>
              <a:ext cx="172100" cy="108450"/>
            </a:xfrm>
            <a:custGeom>
              <a:rect b="b" l="l" r="r" t="t"/>
              <a:pathLst>
                <a:path extrusionOk="0" h="4338" w="6884">
                  <a:moveTo>
                    <a:pt x="0" y="1"/>
                  </a:moveTo>
                  <a:lnTo>
                    <a:pt x="2646" y="4338"/>
                  </a:lnTo>
                  <a:lnTo>
                    <a:pt x="6883" y="4298"/>
                  </a:lnTo>
                  <a:lnTo>
                    <a:pt x="4973" y="1"/>
                  </a:ln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4"/>
            <p:cNvSpPr/>
            <p:nvPr/>
          </p:nvSpPr>
          <p:spPr>
            <a:xfrm>
              <a:off x="2918400" y="4823275"/>
              <a:ext cx="161650" cy="298900"/>
            </a:xfrm>
            <a:custGeom>
              <a:rect b="b" l="l" r="r" t="t"/>
              <a:pathLst>
                <a:path extrusionOk="0" h="11956" w="6466">
                  <a:moveTo>
                    <a:pt x="3741" y="0"/>
                  </a:moveTo>
                  <a:lnTo>
                    <a:pt x="1" y="4794"/>
                  </a:lnTo>
                  <a:lnTo>
                    <a:pt x="3184" y="11956"/>
                  </a:lnTo>
                  <a:lnTo>
                    <a:pt x="6466" y="8534"/>
                  </a:lnTo>
                  <a:cubicBezTo>
                    <a:pt x="5869" y="6088"/>
                    <a:pt x="4974" y="2944"/>
                    <a:pt x="3741" y="0"/>
                  </a:cubicBez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4"/>
            <p:cNvSpPr/>
            <p:nvPr/>
          </p:nvSpPr>
          <p:spPr>
            <a:xfrm>
              <a:off x="2723450" y="4970475"/>
              <a:ext cx="178575" cy="182050"/>
            </a:xfrm>
            <a:custGeom>
              <a:rect b="b" l="l" r="r" t="t"/>
              <a:pathLst>
                <a:path extrusionOk="0" h="7282" w="7143">
                  <a:moveTo>
                    <a:pt x="2686" y="1"/>
                  </a:moveTo>
                  <a:lnTo>
                    <a:pt x="1" y="4516"/>
                  </a:lnTo>
                  <a:lnTo>
                    <a:pt x="1791" y="7281"/>
                  </a:lnTo>
                  <a:lnTo>
                    <a:pt x="7142" y="7242"/>
                  </a:lnTo>
                  <a:lnTo>
                    <a:pt x="2686" y="1"/>
                  </a:ln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4"/>
            <p:cNvSpPr/>
            <p:nvPr/>
          </p:nvSpPr>
          <p:spPr>
            <a:xfrm>
              <a:off x="2847800" y="4670100"/>
              <a:ext cx="162625" cy="271550"/>
            </a:xfrm>
            <a:custGeom>
              <a:rect b="b" l="l" r="r" t="t"/>
              <a:pathLst>
                <a:path extrusionOk="0" h="10862" w="6505">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4"/>
            <p:cNvSpPr/>
            <p:nvPr/>
          </p:nvSpPr>
          <p:spPr>
            <a:xfrm>
              <a:off x="2674725" y="4693975"/>
              <a:ext cx="198450" cy="152700"/>
            </a:xfrm>
            <a:custGeom>
              <a:rect b="b" l="l" r="r" t="t"/>
              <a:pathLst>
                <a:path extrusionOk="0" h="6108" w="7938">
                  <a:moveTo>
                    <a:pt x="80" y="0"/>
                  </a:moveTo>
                  <a:lnTo>
                    <a:pt x="80" y="0"/>
                  </a:lnTo>
                  <a:cubicBezTo>
                    <a:pt x="0" y="1810"/>
                    <a:pt x="776" y="3999"/>
                    <a:pt x="1671" y="5908"/>
                  </a:cubicBezTo>
                  <a:lnTo>
                    <a:pt x="7938" y="6107"/>
                  </a:lnTo>
                  <a:lnTo>
                    <a:pt x="7938" y="6107"/>
                  </a:lnTo>
                  <a:lnTo>
                    <a:pt x="5371" y="358"/>
                  </a:lnTo>
                  <a:lnTo>
                    <a:pt x="8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4"/>
            <p:cNvSpPr/>
            <p:nvPr/>
          </p:nvSpPr>
          <p:spPr>
            <a:xfrm>
              <a:off x="2765225" y="4599600"/>
              <a:ext cx="155200" cy="185400"/>
            </a:xfrm>
            <a:custGeom>
              <a:rect b="b" l="l" r="r" t="t"/>
              <a:pathLst>
                <a:path extrusionOk="0" h="7416" w="6208">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4"/>
            <p:cNvSpPr/>
            <p:nvPr/>
          </p:nvSpPr>
          <p:spPr>
            <a:xfrm>
              <a:off x="2621500" y="4791450"/>
              <a:ext cx="168625" cy="290450"/>
            </a:xfrm>
            <a:custGeom>
              <a:rect b="b" l="l" r="r" t="t"/>
              <a:pathLst>
                <a:path extrusionOk="0" h="11618" w="6745">
                  <a:moveTo>
                    <a:pt x="1493" y="0"/>
                  </a:moveTo>
                  <a:lnTo>
                    <a:pt x="1" y="5371"/>
                  </a:lnTo>
                  <a:lnTo>
                    <a:pt x="4019" y="11618"/>
                  </a:lnTo>
                  <a:lnTo>
                    <a:pt x="6744" y="7082"/>
                  </a:lnTo>
                  <a:lnTo>
                    <a:pt x="4019" y="2626"/>
                  </a:lnTo>
                  <a:cubicBezTo>
                    <a:pt x="3303" y="1691"/>
                    <a:pt x="2468" y="736"/>
                    <a:pt x="14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4"/>
            <p:cNvSpPr/>
            <p:nvPr/>
          </p:nvSpPr>
          <p:spPr>
            <a:xfrm>
              <a:off x="2717500" y="4843175"/>
              <a:ext cx="243200" cy="197950"/>
            </a:xfrm>
            <a:custGeom>
              <a:rect b="b" l="l" r="r" t="t"/>
              <a:pathLst>
                <a:path extrusionOk="0" h="7918" w="9728">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4"/>
            <p:cNvSpPr/>
            <p:nvPr/>
          </p:nvSpPr>
          <p:spPr>
            <a:xfrm>
              <a:off x="2518075" y="4758425"/>
              <a:ext cx="138775" cy="167325"/>
            </a:xfrm>
            <a:custGeom>
              <a:rect b="b" l="l" r="r" t="t"/>
              <a:pathLst>
                <a:path extrusionOk="0" h="6693" w="5551">
                  <a:moveTo>
                    <a:pt x="2026" y="1"/>
                  </a:moveTo>
                  <a:cubicBezTo>
                    <a:pt x="1374" y="1"/>
                    <a:pt x="697" y="138"/>
                    <a:pt x="0" y="446"/>
                  </a:cubicBezTo>
                  <a:lnTo>
                    <a:pt x="4058" y="6692"/>
                  </a:lnTo>
                  <a:lnTo>
                    <a:pt x="5550" y="1321"/>
                  </a:lnTo>
                  <a:cubicBezTo>
                    <a:pt x="4495" y="530"/>
                    <a:pt x="3309" y="1"/>
                    <a:pt x="20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4"/>
            <p:cNvSpPr/>
            <p:nvPr/>
          </p:nvSpPr>
          <p:spPr>
            <a:xfrm>
              <a:off x="2446950" y="4769550"/>
              <a:ext cx="125850" cy="86075"/>
            </a:xfrm>
            <a:custGeom>
              <a:rect b="b" l="l" r="r" t="t"/>
              <a:pathLst>
                <a:path extrusionOk="0" h="3443" w="5034">
                  <a:moveTo>
                    <a:pt x="2805" y="1"/>
                  </a:moveTo>
                  <a:cubicBezTo>
                    <a:pt x="2706" y="61"/>
                    <a:pt x="2606" y="100"/>
                    <a:pt x="2487" y="160"/>
                  </a:cubicBezTo>
                  <a:cubicBezTo>
                    <a:pt x="1115" y="876"/>
                    <a:pt x="339" y="1911"/>
                    <a:pt x="1" y="3104"/>
                  </a:cubicBezTo>
                  <a:lnTo>
                    <a:pt x="5033" y="3442"/>
                  </a:lnTo>
                  <a:lnTo>
                    <a:pt x="280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4"/>
            <p:cNvSpPr/>
            <p:nvPr/>
          </p:nvSpPr>
          <p:spPr>
            <a:xfrm>
              <a:off x="2721975" y="4858075"/>
              <a:ext cx="181525" cy="293950"/>
            </a:xfrm>
            <a:custGeom>
              <a:rect b="b" l="l" r="r" t="t"/>
              <a:pathLst>
                <a:path extrusionOk="0" h="11758" w="7261">
                  <a:moveTo>
                    <a:pt x="0" y="1"/>
                  </a:moveTo>
                  <a:lnTo>
                    <a:pt x="2725" y="4417"/>
                  </a:lnTo>
                  <a:lnTo>
                    <a:pt x="2765" y="4437"/>
                  </a:lnTo>
                  <a:lnTo>
                    <a:pt x="2745" y="4497"/>
                  </a:lnTo>
                  <a:lnTo>
                    <a:pt x="7201" y="11757"/>
                  </a:lnTo>
                  <a:lnTo>
                    <a:pt x="7261" y="11757"/>
                  </a:lnTo>
                  <a:lnTo>
                    <a:pt x="4615" y="7421"/>
                  </a:lnTo>
                  <a:lnTo>
                    <a:pt x="4556" y="7421"/>
                  </a:lnTo>
                  <a:lnTo>
                    <a:pt x="4556" y="7361"/>
                  </a:lnTo>
                  <a:lnTo>
                    <a:pt x="4576" y="7361"/>
                  </a:lnTo>
                  <a:lnTo>
                    <a:pt x="199" y="220"/>
                  </a:lnTo>
                  <a:lnTo>
                    <a:pt x="199" y="220"/>
                  </a:lnTo>
                  <a:cubicBezTo>
                    <a:pt x="239" y="299"/>
                    <a:pt x="279" y="339"/>
                    <a:pt x="299" y="419"/>
                  </a:cubicBezTo>
                  <a:cubicBezTo>
                    <a:pt x="199" y="259"/>
                    <a:pt x="100" y="140"/>
                    <a:pt x="0" y="1"/>
                  </a:cubicBez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4"/>
            <p:cNvSpPr/>
            <p:nvPr/>
          </p:nvSpPr>
          <p:spPr>
            <a:xfrm>
              <a:off x="2573775" y="4856100"/>
              <a:ext cx="1000" cy="2000"/>
            </a:xfrm>
            <a:custGeom>
              <a:rect b="b" l="l" r="r" t="t"/>
              <a:pathLst>
                <a:path extrusionOk="0" h="80" w="40">
                  <a:moveTo>
                    <a:pt x="0" y="0"/>
                  </a:moveTo>
                  <a:lnTo>
                    <a:pt x="20" y="80"/>
                  </a:lnTo>
                  <a:lnTo>
                    <a:pt x="40" y="80"/>
                  </a:lnTo>
                  <a:lnTo>
                    <a:pt x="4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4"/>
            <p:cNvSpPr/>
            <p:nvPr/>
          </p:nvSpPr>
          <p:spPr>
            <a:xfrm>
              <a:off x="2619525" y="4925225"/>
              <a:ext cx="2000" cy="1525"/>
            </a:xfrm>
            <a:custGeom>
              <a:rect b="b" l="l" r="r" t="t"/>
              <a:pathLst>
                <a:path extrusionOk="0" h="61" w="80">
                  <a:moveTo>
                    <a:pt x="20" y="0"/>
                  </a:moveTo>
                  <a:lnTo>
                    <a:pt x="0" y="60"/>
                  </a:lnTo>
                  <a:lnTo>
                    <a:pt x="80" y="60"/>
                  </a:lnTo>
                  <a:lnTo>
                    <a:pt x="2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4"/>
            <p:cNvSpPr/>
            <p:nvPr/>
          </p:nvSpPr>
          <p:spPr>
            <a:xfrm>
              <a:off x="2467350" y="5009775"/>
              <a:ext cx="206900" cy="1500"/>
            </a:xfrm>
            <a:custGeom>
              <a:rect b="b" l="l" r="r" t="t"/>
              <a:pathLst>
                <a:path extrusionOk="0" h="60" w="8276">
                  <a:moveTo>
                    <a:pt x="0" y="0"/>
                  </a:moveTo>
                  <a:cubicBezTo>
                    <a:pt x="0" y="20"/>
                    <a:pt x="20" y="40"/>
                    <a:pt x="20" y="60"/>
                  </a:cubicBezTo>
                  <a:lnTo>
                    <a:pt x="8275" y="60"/>
                  </a:lnTo>
                  <a:lnTo>
                    <a:pt x="8236"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4"/>
            <p:cNvSpPr/>
            <p:nvPr/>
          </p:nvSpPr>
          <p:spPr>
            <a:xfrm>
              <a:off x="2673225" y="5009775"/>
              <a:ext cx="1525" cy="1500"/>
            </a:xfrm>
            <a:custGeom>
              <a:rect b="b" l="l" r="r" t="t"/>
              <a:pathLst>
                <a:path extrusionOk="0" h="60" w="61">
                  <a:moveTo>
                    <a:pt x="1" y="0"/>
                  </a:moveTo>
                  <a:lnTo>
                    <a:pt x="40" y="60"/>
                  </a:lnTo>
                  <a:lnTo>
                    <a:pt x="60" y="60"/>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4"/>
            <p:cNvSpPr/>
            <p:nvPr/>
          </p:nvSpPr>
          <p:spPr>
            <a:xfrm>
              <a:off x="2721975" y="4968500"/>
              <a:ext cx="68650" cy="114900"/>
            </a:xfrm>
            <a:custGeom>
              <a:rect b="b" l="l" r="r" t="t"/>
              <a:pathLst>
                <a:path extrusionOk="0" h="4596" w="2746">
                  <a:moveTo>
                    <a:pt x="2725" y="0"/>
                  </a:moveTo>
                  <a:lnTo>
                    <a:pt x="0" y="4536"/>
                  </a:lnTo>
                  <a:lnTo>
                    <a:pt x="60" y="4595"/>
                  </a:lnTo>
                  <a:lnTo>
                    <a:pt x="2745" y="80"/>
                  </a:lnTo>
                  <a:lnTo>
                    <a:pt x="2725"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4"/>
            <p:cNvSpPr/>
            <p:nvPr/>
          </p:nvSpPr>
          <p:spPr>
            <a:xfrm>
              <a:off x="2721475" y="5081875"/>
              <a:ext cx="2000" cy="1525"/>
            </a:xfrm>
            <a:custGeom>
              <a:rect b="b" l="l" r="r" t="t"/>
              <a:pathLst>
                <a:path extrusionOk="0" h="61" w="80">
                  <a:moveTo>
                    <a:pt x="20" y="1"/>
                  </a:moveTo>
                  <a:lnTo>
                    <a:pt x="0" y="40"/>
                  </a:lnTo>
                  <a:lnTo>
                    <a:pt x="60" y="60"/>
                  </a:lnTo>
                  <a:lnTo>
                    <a:pt x="80" y="60"/>
                  </a:lnTo>
                  <a:lnTo>
                    <a:pt x="2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4"/>
            <p:cNvSpPr/>
            <p:nvPr/>
          </p:nvSpPr>
          <p:spPr>
            <a:xfrm>
              <a:off x="2790100" y="4968500"/>
              <a:ext cx="1025" cy="2000"/>
            </a:xfrm>
            <a:custGeom>
              <a:rect b="b" l="l" r="r" t="t"/>
              <a:pathLst>
                <a:path extrusionOk="0" h="80" w="41">
                  <a:moveTo>
                    <a:pt x="0" y="0"/>
                  </a:moveTo>
                  <a:lnTo>
                    <a:pt x="20" y="80"/>
                  </a:lnTo>
                  <a:lnTo>
                    <a:pt x="40" y="20"/>
                  </a:lnTo>
                  <a:lnTo>
                    <a:pt x="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4"/>
            <p:cNvSpPr/>
            <p:nvPr/>
          </p:nvSpPr>
          <p:spPr>
            <a:xfrm>
              <a:off x="2808000" y="4701425"/>
              <a:ext cx="2025" cy="1525"/>
            </a:xfrm>
            <a:custGeom>
              <a:rect b="b" l="l" r="r" t="t"/>
              <a:pathLst>
                <a:path extrusionOk="0" h="61" w="81">
                  <a:moveTo>
                    <a:pt x="1" y="1"/>
                  </a:moveTo>
                  <a:lnTo>
                    <a:pt x="40" y="60"/>
                  </a:lnTo>
                  <a:lnTo>
                    <a:pt x="80" y="21"/>
                  </a:lnTo>
                  <a:lnTo>
                    <a:pt x="1"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4"/>
            <p:cNvSpPr/>
            <p:nvPr/>
          </p:nvSpPr>
          <p:spPr>
            <a:xfrm>
              <a:off x="2846300" y="4784975"/>
              <a:ext cx="2000" cy="2025"/>
            </a:xfrm>
            <a:custGeom>
              <a:rect b="b" l="l" r="r" t="t"/>
              <a:pathLst>
                <a:path extrusionOk="0" h="81" w="80">
                  <a:moveTo>
                    <a:pt x="40" y="1"/>
                  </a:moveTo>
                  <a:lnTo>
                    <a:pt x="0" y="60"/>
                  </a:lnTo>
                  <a:lnTo>
                    <a:pt x="60" y="80"/>
                  </a:lnTo>
                  <a:lnTo>
                    <a:pt x="80" y="80"/>
                  </a:lnTo>
                  <a:lnTo>
                    <a:pt x="4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4"/>
            <p:cNvSpPr/>
            <p:nvPr/>
          </p:nvSpPr>
          <p:spPr>
            <a:xfrm>
              <a:off x="2873150" y="4846650"/>
              <a:ext cx="1525" cy="1500"/>
            </a:xfrm>
            <a:custGeom>
              <a:rect b="b" l="l" r="r" t="t"/>
              <a:pathLst>
                <a:path extrusionOk="0" h="60" w="61">
                  <a:moveTo>
                    <a:pt x="1" y="0"/>
                  </a:moveTo>
                  <a:lnTo>
                    <a:pt x="20" y="60"/>
                  </a:lnTo>
                  <a:lnTo>
                    <a:pt x="60" y="60"/>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4"/>
            <p:cNvSpPr/>
            <p:nvPr/>
          </p:nvSpPr>
          <p:spPr>
            <a:xfrm>
              <a:off x="2917425" y="4821275"/>
              <a:ext cx="94000" cy="121875"/>
            </a:xfrm>
            <a:custGeom>
              <a:rect b="b" l="l" r="r" t="t"/>
              <a:pathLst>
                <a:path extrusionOk="0" h="4875" w="3760">
                  <a:moveTo>
                    <a:pt x="3720" y="1"/>
                  </a:moveTo>
                  <a:lnTo>
                    <a:pt x="0" y="4795"/>
                  </a:lnTo>
                  <a:lnTo>
                    <a:pt x="20" y="4874"/>
                  </a:lnTo>
                  <a:lnTo>
                    <a:pt x="3760" y="80"/>
                  </a:lnTo>
                  <a:cubicBezTo>
                    <a:pt x="3760" y="41"/>
                    <a:pt x="3720" y="21"/>
                    <a:pt x="3720" y="1"/>
                  </a:cubicBez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4"/>
            <p:cNvSpPr/>
            <p:nvPr/>
          </p:nvSpPr>
          <p:spPr>
            <a:xfrm>
              <a:off x="2916925" y="4941625"/>
              <a:ext cx="1000" cy="2025"/>
            </a:xfrm>
            <a:custGeom>
              <a:rect b="b" l="l" r="r" t="t"/>
              <a:pathLst>
                <a:path extrusionOk="0" h="81" w="40">
                  <a:moveTo>
                    <a:pt x="20" y="1"/>
                  </a:moveTo>
                  <a:lnTo>
                    <a:pt x="0" y="41"/>
                  </a:lnTo>
                  <a:lnTo>
                    <a:pt x="40" y="80"/>
                  </a:lnTo>
                  <a:lnTo>
                    <a:pt x="40" y="60"/>
                  </a:lnTo>
                  <a:lnTo>
                    <a:pt x="2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4"/>
            <p:cNvSpPr/>
            <p:nvPr/>
          </p:nvSpPr>
          <p:spPr>
            <a:xfrm>
              <a:off x="2836350" y="5041100"/>
              <a:ext cx="125350" cy="2000"/>
            </a:xfrm>
            <a:custGeom>
              <a:rect b="b" l="l" r="r" t="t"/>
              <a:pathLst>
                <a:path extrusionOk="0" h="80" w="5014">
                  <a:moveTo>
                    <a:pt x="1" y="0"/>
                  </a:moveTo>
                  <a:lnTo>
                    <a:pt x="40" y="80"/>
                  </a:lnTo>
                  <a:lnTo>
                    <a:pt x="5013" y="80"/>
                  </a:lnTo>
                  <a:lnTo>
                    <a:pt x="4974"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4"/>
            <p:cNvSpPr/>
            <p:nvPr/>
          </p:nvSpPr>
          <p:spPr>
            <a:xfrm>
              <a:off x="2960675" y="5041100"/>
              <a:ext cx="1025" cy="2000"/>
            </a:xfrm>
            <a:custGeom>
              <a:rect b="b" l="l" r="r" t="t"/>
              <a:pathLst>
                <a:path extrusionOk="0" h="80" w="41">
                  <a:moveTo>
                    <a:pt x="1" y="0"/>
                  </a:moveTo>
                  <a:lnTo>
                    <a:pt x="40" y="80"/>
                  </a:lnTo>
                  <a:lnTo>
                    <a:pt x="4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4"/>
            <p:cNvSpPr/>
            <p:nvPr/>
          </p:nvSpPr>
          <p:spPr>
            <a:xfrm>
              <a:off x="2835850" y="5041100"/>
              <a:ext cx="1525" cy="2000"/>
            </a:xfrm>
            <a:custGeom>
              <a:rect b="b" l="l" r="r" t="t"/>
              <a:pathLst>
                <a:path extrusionOk="0" h="80" w="61">
                  <a:moveTo>
                    <a:pt x="1" y="0"/>
                  </a:moveTo>
                  <a:lnTo>
                    <a:pt x="1" y="80"/>
                  </a:lnTo>
                  <a:lnTo>
                    <a:pt x="60" y="80"/>
                  </a:lnTo>
                  <a:lnTo>
                    <a:pt x="21"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4"/>
            <p:cNvSpPr/>
            <p:nvPr/>
          </p:nvSpPr>
          <p:spPr>
            <a:xfrm>
              <a:off x="5287625" y="4693975"/>
              <a:ext cx="6500" cy="20400"/>
            </a:xfrm>
            <a:custGeom>
              <a:rect b="b" l="l" r="r" t="t"/>
              <a:pathLst>
                <a:path extrusionOk="0" h="816" w="260">
                  <a:moveTo>
                    <a:pt x="259" y="0"/>
                  </a:moveTo>
                  <a:lnTo>
                    <a:pt x="1" y="816"/>
                  </a:lnTo>
                  <a:lnTo>
                    <a:pt x="259" y="816"/>
                  </a:lnTo>
                  <a:lnTo>
                    <a:pt x="259"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4"/>
            <p:cNvSpPr/>
            <p:nvPr/>
          </p:nvSpPr>
          <p:spPr>
            <a:xfrm>
              <a:off x="2950225" y="4818300"/>
              <a:ext cx="61700" cy="408825"/>
            </a:xfrm>
            <a:custGeom>
              <a:rect b="b" l="l" r="r" t="t"/>
              <a:pathLst>
                <a:path extrusionOk="0" h="16353" w="2468">
                  <a:moveTo>
                    <a:pt x="1" y="0"/>
                  </a:moveTo>
                  <a:lnTo>
                    <a:pt x="797" y="16352"/>
                  </a:lnTo>
                  <a:lnTo>
                    <a:pt x="1254" y="16332"/>
                  </a:lnTo>
                  <a:cubicBezTo>
                    <a:pt x="1254" y="16332"/>
                    <a:pt x="2468" y="239"/>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4"/>
            <p:cNvSpPr/>
            <p:nvPr/>
          </p:nvSpPr>
          <p:spPr>
            <a:xfrm>
              <a:off x="2850275" y="4789750"/>
              <a:ext cx="117900" cy="437375"/>
            </a:xfrm>
            <a:custGeom>
              <a:rect b="b" l="l" r="r" t="t"/>
              <a:pathLst>
                <a:path extrusionOk="0" h="17495" w="4716">
                  <a:moveTo>
                    <a:pt x="93" y="1"/>
                  </a:moveTo>
                  <a:cubicBezTo>
                    <a:pt x="62" y="1"/>
                    <a:pt x="31" y="3"/>
                    <a:pt x="1" y="9"/>
                  </a:cubicBezTo>
                  <a:lnTo>
                    <a:pt x="4675" y="17494"/>
                  </a:lnTo>
                  <a:lnTo>
                    <a:pt x="4715" y="17494"/>
                  </a:lnTo>
                  <a:lnTo>
                    <a:pt x="3919" y="1142"/>
                  </a:lnTo>
                  <a:lnTo>
                    <a:pt x="3899" y="1142"/>
                  </a:lnTo>
                  <a:cubicBezTo>
                    <a:pt x="2706" y="1182"/>
                    <a:pt x="2785" y="4763"/>
                    <a:pt x="3203" y="8562"/>
                  </a:cubicBezTo>
                  <a:cubicBezTo>
                    <a:pt x="2407" y="4253"/>
                    <a:pt x="1327" y="1"/>
                    <a:pt x="9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4"/>
            <p:cNvSpPr/>
            <p:nvPr/>
          </p:nvSpPr>
          <p:spPr>
            <a:xfrm>
              <a:off x="2704550" y="4867025"/>
              <a:ext cx="255650" cy="362075"/>
            </a:xfrm>
            <a:custGeom>
              <a:rect b="b" l="l" r="r" t="t"/>
              <a:pathLst>
                <a:path extrusionOk="0" h="14483" w="10226">
                  <a:moveTo>
                    <a:pt x="1752" y="1"/>
                  </a:moveTo>
                  <a:lnTo>
                    <a:pt x="1752" y="1"/>
                  </a:lnTo>
                  <a:cubicBezTo>
                    <a:pt x="1" y="1672"/>
                    <a:pt x="9689" y="14324"/>
                    <a:pt x="9689" y="14324"/>
                  </a:cubicBezTo>
                  <a:lnTo>
                    <a:pt x="9748" y="14483"/>
                  </a:lnTo>
                  <a:lnTo>
                    <a:pt x="10226" y="14383"/>
                  </a:lnTo>
                  <a:lnTo>
                    <a:pt x="175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4"/>
            <p:cNvSpPr/>
            <p:nvPr/>
          </p:nvSpPr>
          <p:spPr>
            <a:xfrm>
              <a:off x="2748825" y="4789950"/>
              <a:ext cx="216850" cy="437175"/>
            </a:xfrm>
            <a:custGeom>
              <a:rect b="b" l="l" r="r" t="t"/>
              <a:pathLst>
                <a:path extrusionOk="0" h="17487" w="8674">
                  <a:moveTo>
                    <a:pt x="3999" y="1"/>
                  </a:moveTo>
                  <a:lnTo>
                    <a:pt x="3999" y="1"/>
                  </a:lnTo>
                  <a:cubicBezTo>
                    <a:pt x="2686" y="398"/>
                    <a:pt x="3999" y="5670"/>
                    <a:pt x="5471" y="10325"/>
                  </a:cubicBezTo>
                  <a:cubicBezTo>
                    <a:pt x="3717" y="6688"/>
                    <a:pt x="1621" y="2914"/>
                    <a:pt x="358" y="2914"/>
                  </a:cubicBezTo>
                  <a:cubicBezTo>
                    <a:pt x="260" y="2914"/>
                    <a:pt x="167" y="2937"/>
                    <a:pt x="80" y="2984"/>
                  </a:cubicBezTo>
                  <a:cubicBezTo>
                    <a:pt x="60" y="3024"/>
                    <a:pt x="20" y="3024"/>
                    <a:pt x="0" y="3044"/>
                  </a:cubicBezTo>
                  <a:lnTo>
                    <a:pt x="8475" y="17446"/>
                  </a:lnTo>
                  <a:lnTo>
                    <a:pt x="8574" y="17407"/>
                  </a:lnTo>
                  <a:lnTo>
                    <a:pt x="8674" y="17486"/>
                  </a:lnTo>
                  <a:lnTo>
                    <a:pt x="399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4"/>
            <p:cNvSpPr/>
            <p:nvPr/>
          </p:nvSpPr>
          <p:spPr>
            <a:xfrm>
              <a:off x="2743850" y="4856100"/>
              <a:ext cx="5500" cy="10950"/>
            </a:xfrm>
            <a:custGeom>
              <a:rect b="b" l="l" r="r" t="t"/>
              <a:pathLst>
                <a:path extrusionOk="0" h="438" w="220">
                  <a:moveTo>
                    <a:pt x="0" y="0"/>
                  </a:moveTo>
                  <a:lnTo>
                    <a:pt x="180" y="438"/>
                  </a:lnTo>
                  <a:lnTo>
                    <a:pt x="219" y="398"/>
                  </a:lnTo>
                  <a:lnTo>
                    <a:pt x="0" y="0"/>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4"/>
            <p:cNvSpPr/>
            <p:nvPr/>
          </p:nvSpPr>
          <p:spPr>
            <a:xfrm>
              <a:off x="2748325" y="4866050"/>
              <a:ext cx="213875" cy="360575"/>
            </a:xfrm>
            <a:custGeom>
              <a:rect b="b" l="l" r="r" t="t"/>
              <a:pathLst>
                <a:path extrusionOk="0" h="14423" w="8555">
                  <a:moveTo>
                    <a:pt x="40" y="0"/>
                  </a:moveTo>
                  <a:lnTo>
                    <a:pt x="1" y="40"/>
                  </a:lnTo>
                  <a:lnTo>
                    <a:pt x="8475" y="14422"/>
                  </a:lnTo>
                  <a:lnTo>
                    <a:pt x="8554" y="14402"/>
                  </a:lnTo>
                  <a:lnTo>
                    <a:pt x="40" y="0"/>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4"/>
            <p:cNvSpPr/>
            <p:nvPr/>
          </p:nvSpPr>
          <p:spPr>
            <a:xfrm>
              <a:off x="2848775" y="4789950"/>
              <a:ext cx="118900" cy="437675"/>
            </a:xfrm>
            <a:custGeom>
              <a:rect b="b" l="l" r="r" t="t"/>
              <a:pathLst>
                <a:path extrusionOk="0" h="17507" w="4756">
                  <a:moveTo>
                    <a:pt x="61" y="1"/>
                  </a:moveTo>
                  <a:cubicBezTo>
                    <a:pt x="41" y="1"/>
                    <a:pt x="41" y="1"/>
                    <a:pt x="1" y="40"/>
                  </a:cubicBezTo>
                  <a:lnTo>
                    <a:pt x="4676" y="17506"/>
                  </a:lnTo>
                  <a:lnTo>
                    <a:pt x="4755" y="17486"/>
                  </a:lnTo>
                  <a:lnTo>
                    <a:pt x="80" y="1"/>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4"/>
            <p:cNvSpPr/>
            <p:nvPr/>
          </p:nvSpPr>
          <p:spPr>
            <a:xfrm>
              <a:off x="2949250" y="4818300"/>
              <a:ext cx="21400" cy="408825"/>
            </a:xfrm>
            <a:custGeom>
              <a:rect b="b" l="l" r="r" t="t"/>
              <a:pathLst>
                <a:path extrusionOk="0" h="16353" w="856">
                  <a:moveTo>
                    <a:pt x="0" y="0"/>
                  </a:moveTo>
                  <a:lnTo>
                    <a:pt x="796" y="16352"/>
                  </a:lnTo>
                  <a:lnTo>
                    <a:pt x="856" y="16352"/>
                  </a:lnTo>
                  <a:lnTo>
                    <a:pt x="60" y="0"/>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4"/>
            <p:cNvSpPr/>
            <p:nvPr/>
          </p:nvSpPr>
          <p:spPr>
            <a:xfrm>
              <a:off x="2791100" y="4533825"/>
              <a:ext cx="274550" cy="668925"/>
            </a:xfrm>
            <a:custGeom>
              <a:rect b="b" l="l" r="r" t="t"/>
              <a:pathLst>
                <a:path extrusionOk="0" h="26757" w="10982">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4"/>
            <p:cNvSpPr/>
            <p:nvPr/>
          </p:nvSpPr>
          <p:spPr>
            <a:xfrm>
              <a:off x="2899309" y="4458725"/>
              <a:ext cx="185025" cy="748500"/>
            </a:xfrm>
            <a:custGeom>
              <a:rect b="b" l="l" r="r" t="t"/>
              <a:pathLst>
                <a:path extrusionOk="0" h="29940" w="7401">
                  <a:moveTo>
                    <a:pt x="7363" y="0"/>
                  </a:moveTo>
                  <a:cubicBezTo>
                    <a:pt x="5071" y="0"/>
                    <a:pt x="4856" y="8997"/>
                    <a:pt x="5113" y="17089"/>
                  </a:cubicBezTo>
                  <a:cubicBezTo>
                    <a:pt x="3901" y="10235"/>
                    <a:pt x="2134" y="2985"/>
                    <a:pt x="9" y="2985"/>
                  </a:cubicBezTo>
                  <a:cubicBezTo>
                    <a:pt x="6" y="2985"/>
                    <a:pt x="4" y="2985"/>
                    <a:pt x="1" y="2985"/>
                  </a:cubicBezTo>
                  <a:lnTo>
                    <a:pt x="6685" y="29741"/>
                  </a:lnTo>
                  <a:lnTo>
                    <a:pt x="6884" y="29760"/>
                  </a:lnTo>
                  <a:lnTo>
                    <a:pt x="7023" y="29920"/>
                  </a:lnTo>
                  <a:lnTo>
                    <a:pt x="7162" y="29940"/>
                  </a:lnTo>
                  <a:lnTo>
                    <a:pt x="7401" y="1"/>
                  </a:lnTo>
                  <a:cubicBezTo>
                    <a:pt x="7388" y="0"/>
                    <a:pt x="7375" y="0"/>
                    <a:pt x="736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4"/>
            <p:cNvSpPr/>
            <p:nvPr/>
          </p:nvSpPr>
          <p:spPr>
            <a:xfrm>
              <a:off x="3080025" y="4459225"/>
              <a:ext cx="150225" cy="750000"/>
            </a:xfrm>
            <a:custGeom>
              <a:rect b="b" l="l" r="r" t="t"/>
              <a:pathLst>
                <a:path extrusionOk="0" h="30000" w="6009">
                  <a:moveTo>
                    <a:pt x="260" y="1"/>
                  </a:moveTo>
                  <a:lnTo>
                    <a:pt x="1" y="29939"/>
                  </a:lnTo>
                  <a:lnTo>
                    <a:pt x="240" y="29999"/>
                  </a:lnTo>
                  <a:lnTo>
                    <a:pt x="6009" y="3542"/>
                  </a:lnTo>
                  <a:cubicBezTo>
                    <a:pt x="5969" y="3542"/>
                    <a:pt x="5969" y="3542"/>
                    <a:pt x="5949" y="3522"/>
                  </a:cubicBezTo>
                  <a:cubicBezTo>
                    <a:pt x="5876" y="3505"/>
                    <a:pt x="5804" y="3496"/>
                    <a:pt x="5733" y="3496"/>
                  </a:cubicBezTo>
                  <a:cubicBezTo>
                    <a:pt x="3909" y="3496"/>
                    <a:pt x="2509" y="9028"/>
                    <a:pt x="1533" y="15020"/>
                  </a:cubicBezTo>
                  <a:cubicBezTo>
                    <a:pt x="2189" y="7660"/>
                    <a:pt x="2328" y="259"/>
                    <a:pt x="2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4"/>
            <p:cNvSpPr/>
            <p:nvPr/>
          </p:nvSpPr>
          <p:spPr>
            <a:xfrm>
              <a:off x="3087000" y="4547750"/>
              <a:ext cx="241225" cy="664450"/>
            </a:xfrm>
            <a:custGeom>
              <a:rect b="b" l="l" r="r" t="t"/>
              <a:pathLst>
                <a:path extrusionOk="0" h="26578" w="9649">
                  <a:moveTo>
                    <a:pt x="5769" y="1"/>
                  </a:moveTo>
                  <a:lnTo>
                    <a:pt x="0" y="26458"/>
                  </a:lnTo>
                  <a:lnTo>
                    <a:pt x="518" y="26577"/>
                  </a:lnTo>
                  <a:cubicBezTo>
                    <a:pt x="557" y="26577"/>
                    <a:pt x="9648" y="1393"/>
                    <a:pt x="57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4"/>
            <p:cNvSpPr/>
            <p:nvPr/>
          </p:nvSpPr>
          <p:spPr>
            <a:xfrm>
              <a:off x="5294100" y="4689000"/>
              <a:ext cx="1500" cy="25375"/>
            </a:xfrm>
            <a:custGeom>
              <a:rect b="b" l="l" r="r" t="t"/>
              <a:pathLst>
                <a:path extrusionOk="0" h="1015" w="60">
                  <a:moveTo>
                    <a:pt x="60" y="0"/>
                  </a:moveTo>
                  <a:lnTo>
                    <a:pt x="0" y="199"/>
                  </a:lnTo>
                  <a:lnTo>
                    <a:pt x="0" y="1015"/>
                  </a:lnTo>
                  <a:lnTo>
                    <a:pt x="40" y="1015"/>
                  </a:lnTo>
                  <a:lnTo>
                    <a:pt x="60" y="0"/>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4"/>
            <p:cNvSpPr/>
            <p:nvPr/>
          </p:nvSpPr>
          <p:spPr>
            <a:xfrm>
              <a:off x="5295075" y="4608425"/>
              <a:ext cx="237750" cy="529175"/>
            </a:xfrm>
            <a:custGeom>
              <a:rect b="b" l="l" r="r" t="t"/>
              <a:pathLst>
                <a:path extrusionOk="0" h="21167" w="9510">
                  <a:moveTo>
                    <a:pt x="6566" y="1"/>
                  </a:moveTo>
                  <a:lnTo>
                    <a:pt x="21" y="20152"/>
                  </a:lnTo>
                  <a:lnTo>
                    <a:pt x="1" y="21167"/>
                  </a:lnTo>
                  <a:lnTo>
                    <a:pt x="419" y="21167"/>
                  </a:lnTo>
                  <a:cubicBezTo>
                    <a:pt x="419" y="21167"/>
                    <a:pt x="419" y="21087"/>
                    <a:pt x="439" y="20948"/>
                  </a:cubicBezTo>
                  <a:lnTo>
                    <a:pt x="478" y="20948"/>
                  </a:lnTo>
                  <a:cubicBezTo>
                    <a:pt x="498" y="20948"/>
                    <a:pt x="9510" y="1433"/>
                    <a:pt x="65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4"/>
            <p:cNvSpPr/>
            <p:nvPr/>
          </p:nvSpPr>
          <p:spPr>
            <a:xfrm>
              <a:off x="5112075" y="4605950"/>
              <a:ext cx="167125" cy="538125"/>
            </a:xfrm>
            <a:custGeom>
              <a:rect b="b" l="l" r="r" t="t"/>
              <a:pathLst>
                <a:path extrusionOk="0" h="21525" w="6685">
                  <a:moveTo>
                    <a:pt x="2706" y="0"/>
                  </a:moveTo>
                  <a:lnTo>
                    <a:pt x="2706" y="0"/>
                  </a:lnTo>
                  <a:cubicBezTo>
                    <a:pt x="0" y="1771"/>
                    <a:pt x="6008" y="21524"/>
                    <a:pt x="6008" y="21524"/>
                  </a:cubicBezTo>
                  <a:lnTo>
                    <a:pt x="6684" y="21385"/>
                  </a:lnTo>
                  <a:lnTo>
                    <a:pt x="270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4"/>
            <p:cNvSpPr/>
            <p:nvPr/>
          </p:nvSpPr>
          <p:spPr>
            <a:xfrm>
              <a:off x="5180700" y="4538300"/>
              <a:ext cx="122375" cy="601775"/>
            </a:xfrm>
            <a:custGeom>
              <a:rect b="b" l="l" r="r" t="t"/>
              <a:pathLst>
                <a:path extrusionOk="0" h="24071" w="4895">
                  <a:moveTo>
                    <a:pt x="4894" y="1"/>
                  </a:moveTo>
                  <a:cubicBezTo>
                    <a:pt x="3263" y="220"/>
                    <a:pt x="3084" y="6128"/>
                    <a:pt x="3303" y="12016"/>
                  </a:cubicBezTo>
                  <a:cubicBezTo>
                    <a:pt x="2781" y="7107"/>
                    <a:pt x="1865" y="2555"/>
                    <a:pt x="354" y="2555"/>
                  </a:cubicBezTo>
                  <a:cubicBezTo>
                    <a:pt x="310" y="2555"/>
                    <a:pt x="265" y="2559"/>
                    <a:pt x="219" y="2567"/>
                  </a:cubicBezTo>
                  <a:lnTo>
                    <a:pt x="1" y="2627"/>
                  </a:lnTo>
                  <a:lnTo>
                    <a:pt x="3979" y="24051"/>
                  </a:lnTo>
                  <a:lnTo>
                    <a:pt x="4079" y="24071"/>
                  </a:lnTo>
                  <a:lnTo>
                    <a:pt x="4178" y="23952"/>
                  </a:lnTo>
                  <a:lnTo>
                    <a:pt x="4536" y="22897"/>
                  </a:lnTo>
                  <a:lnTo>
                    <a:pt x="489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4"/>
            <p:cNvSpPr/>
            <p:nvPr/>
          </p:nvSpPr>
          <p:spPr>
            <a:xfrm>
              <a:off x="5295575" y="4538800"/>
              <a:ext cx="162650" cy="567975"/>
            </a:xfrm>
            <a:custGeom>
              <a:rect b="b" l="l" r="r" t="t"/>
              <a:pathLst>
                <a:path extrusionOk="0" h="22719" w="6506">
                  <a:moveTo>
                    <a:pt x="379" y="1"/>
                  </a:moveTo>
                  <a:lnTo>
                    <a:pt x="1" y="22718"/>
                  </a:lnTo>
                  <a:lnTo>
                    <a:pt x="6506" y="2766"/>
                  </a:lnTo>
                  <a:cubicBezTo>
                    <a:pt x="6466" y="2766"/>
                    <a:pt x="6446" y="2746"/>
                    <a:pt x="6426" y="2746"/>
                  </a:cubicBezTo>
                  <a:cubicBezTo>
                    <a:pt x="6356" y="2726"/>
                    <a:pt x="6287" y="2717"/>
                    <a:pt x="6217" y="2717"/>
                  </a:cubicBezTo>
                  <a:cubicBezTo>
                    <a:pt x="4515" y="2717"/>
                    <a:pt x="2814" y="8420"/>
                    <a:pt x="1552" y="13866"/>
                  </a:cubicBezTo>
                  <a:cubicBezTo>
                    <a:pt x="2090" y="7321"/>
                    <a:pt x="2289" y="1"/>
                    <a:pt x="39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4"/>
            <p:cNvSpPr/>
            <p:nvPr/>
          </p:nvSpPr>
          <p:spPr>
            <a:xfrm>
              <a:off x="5180200" y="4605450"/>
              <a:ext cx="1025" cy="525"/>
            </a:xfrm>
            <a:custGeom>
              <a:rect b="b" l="l" r="r" t="t"/>
              <a:pathLst>
                <a:path extrusionOk="0" h="21" w="41">
                  <a:moveTo>
                    <a:pt x="41" y="0"/>
                  </a:moveTo>
                  <a:lnTo>
                    <a:pt x="1" y="20"/>
                  </a:lnTo>
                  <a:cubicBezTo>
                    <a:pt x="21" y="20"/>
                    <a:pt x="40" y="0"/>
                    <a:pt x="41" y="0"/>
                  </a:cubicBez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4"/>
            <p:cNvSpPr/>
            <p:nvPr/>
          </p:nvSpPr>
          <p:spPr>
            <a:xfrm>
              <a:off x="5180200" y="4605450"/>
              <a:ext cx="100500" cy="535125"/>
            </a:xfrm>
            <a:custGeom>
              <a:rect b="b" l="l" r="r" t="t"/>
              <a:pathLst>
                <a:path extrusionOk="0" h="21405" w="4020">
                  <a:moveTo>
                    <a:pt x="41" y="0"/>
                  </a:moveTo>
                  <a:cubicBezTo>
                    <a:pt x="21" y="0"/>
                    <a:pt x="1" y="20"/>
                    <a:pt x="1" y="20"/>
                  </a:cubicBezTo>
                  <a:lnTo>
                    <a:pt x="3979" y="21405"/>
                  </a:lnTo>
                  <a:lnTo>
                    <a:pt x="4019" y="21405"/>
                  </a:lnTo>
                  <a:lnTo>
                    <a:pt x="41" y="0"/>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4"/>
            <p:cNvSpPr/>
            <p:nvPr/>
          </p:nvSpPr>
          <p:spPr>
            <a:xfrm>
              <a:off x="5293600" y="4538800"/>
              <a:ext cx="11450" cy="572950"/>
            </a:xfrm>
            <a:custGeom>
              <a:rect b="b" l="l" r="r" t="t"/>
              <a:pathLst>
                <a:path extrusionOk="0" h="22918" w="458">
                  <a:moveTo>
                    <a:pt x="378" y="1"/>
                  </a:moveTo>
                  <a:lnTo>
                    <a:pt x="0" y="22917"/>
                  </a:lnTo>
                  <a:lnTo>
                    <a:pt x="80" y="22718"/>
                  </a:lnTo>
                  <a:lnTo>
                    <a:pt x="458" y="1"/>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4"/>
            <p:cNvSpPr/>
            <p:nvPr/>
          </p:nvSpPr>
          <p:spPr>
            <a:xfrm>
              <a:off x="5295575" y="4607425"/>
              <a:ext cx="163650" cy="504325"/>
            </a:xfrm>
            <a:custGeom>
              <a:rect b="b" l="l" r="r" t="t"/>
              <a:pathLst>
                <a:path extrusionOk="0" h="20173" w="6546">
                  <a:moveTo>
                    <a:pt x="6506" y="1"/>
                  </a:moveTo>
                  <a:lnTo>
                    <a:pt x="1" y="19933"/>
                  </a:lnTo>
                  <a:lnTo>
                    <a:pt x="1" y="20172"/>
                  </a:lnTo>
                  <a:lnTo>
                    <a:pt x="6546" y="21"/>
                  </a:lnTo>
                  <a:cubicBezTo>
                    <a:pt x="6526" y="21"/>
                    <a:pt x="6506" y="1"/>
                    <a:pt x="6506" y="1"/>
                  </a:cubicBez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4"/>
            <p:cNvSpPr/>
            <p:nvPr/>
          </p:nvSpPr>
          <p:spPr>
            <a:xfrm>
              <a:off x="5538275" y="4909300"/>
              <a:ext cx="163650" cy="222825"/>
            </a:xfrm>
            <a:custGeom>
              <a:rect b="b" l="l" r="r" t="t"/>
              <a:pathLst>
                <a:path extrusionOk="0" h="8913" w="6546">
                  <a:moveTo>
                    <a:pt x="3521" y="1"/>
                  </a:moveTo>
                  <a:lnTo>
                    <a:pt x="0" y="4914"/>
                  </a:lnTo>
                  <a:lnTo>
                    <a:pt x="2905" y="8913"/>
                  </a:lnTo>
                  <a:lnTo>
                    <a:pt x="6545" y="4357"/>
                  </a:lnTo>
                  <a:lnTo>
                    <a:pt x="352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4"/>
            <p:cNvSpPr/>
            <p:nvPr/>
          </p:nvSpPr>
          <p:spPr>
            <a:xfrm>
              <a:off x="5495500" y="4818300"/>
              <a:ext cx="193000" cy="157675"/>
            </a:xfrm>
            <a:custGeom>
              <a:rect b="b" l="l" r="r" t="t"/>
              <a:pathLst>
                <a:path extrusionOk="0" h="6307" w="7720">
                  <a:moveTo>
                    <a:pt x="7719" y="0"/>
                  </a:moveTo>
                  <a:lnTo>
                    <a:pt x="2129" y="1055"/>
                  </a:lnTo>
                  <a:lnTo>
                    <a:pt x="1" y="6306"/>
                  </a:lnTo>
                  <a:lnTo>
                    <a:pt x="1" y="6306"/>
                  </a:lnTo>
                  <a:lnTo>
                    <a:pt x="3442" y="6008"/>
                  </a:lnTo>
                  <a:lnTo>
                    <a:pt x="7182" y="856"/>
                  </a:lnTo>
                  <a:lnTo>
                    <a:pt x="7182" y="856"/>
                  </a:lnTo>
                  <a:cubicBezTo>
                    <a:pt x="6962" y="1110"/>
                    <a:pt x="6742" y="1364"/>
                    <a:pt x="6522" y="1630"/>
                  </a:cubicBezTo>
                  <a:lnTo>
                    <a:pt x="6522" y="1630"/>
                  </a:lnTo>
                  <a:cubicBezTo>
                    <a:pt x="6954" y="1097"/>
                    <a:pt x="7354" y="549"/>
                    <a:pt x="771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4"/>
            <p:cNvSpPr/>
            <p:nvPr/>
          </p:nvSpPr>
          <p:spPr>
            <a:xfrm>
              <a:off x="5711850" y="4717350"/>
              <a:ext cx="157175" cy="201425"/>
            </a:xfrm>
            <a:custGeom>
              <a:rect b="b" l="l" r="r" t="t"/>
              <a:pathLst>
                <a:path extrusionOk="0" h="8057" w="6287">
                  <a:moveTo>
                    <a:pt x="4078" y="0"/>
                  </a:moveTo>
                  <a:cubicBezTo>
                    <a:pt x="2865" y="696"/>
                    <a:pt x="1512" y="1771"/>
                    <a:pt x="0" y="3322"/>
                  </a:cubicBezTo>
                  <a:lnTo>
                    <a:pt x="2765" y="8057"/>
                  </a:lnTo>
                  <a:lnTo>
                    <a:pt x="6286" y="3641"/>
                  </a:lnTo>
                  <a:lnTo>
                    <a:pt x="40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4"/>
            <p:cNvSpPr/>
            <p:nvPr/>
          </p:nvSpPr>
          <p:spPr>
            <a:xfrm>
              <a:off x="5627300" y="4802375"/>
              <a:ext cx="152200" cy="214875"/>
            </a:xfrm>
            <a:custGeom>
              <a:rect b="b" l="l" r="r" t="t"/>
              <a:pathLst>
                <a:path extrusionOk="0" h="8595" w="6088">
                  <a:moveTo>
                    <a:pt x="3302" y="1"/>
                  </a:moveTo>
                  <a:cubicBezTo>
                    <a:pt x="2984" y="299"/>
                    <a:pt x="2646" y="677"/>
                    <a:pt x="2308" y="1055"/>
                  </a:cubicBezTo>
                  <a:lnTo>
                    <a:pt x="0" y="4238"/>
                  </a:lnTo>
                  <a:lnTo>
                    <a:pt x="3004" y="8594"/>
                  </a:lnTo>
                  <a:lnTo>
                    <a:pt x="6087" y="4735"/>
                  </a:lnTo>
                  <a:lnTo>
                    <a:pt x="33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4"/>
            <p:cNvSpPr/>
            <p:nvPr/>
          </p:nvSpPr>
          <p:spPr>
            <a:xfrm>
              <a:off x="5903300" y="4707900"/>
              <a:ext cx="88550" cy="72125"/>
            </a:xfrm>
            <a:custGeom>
              <a:rect b="b" l="l" r="r" t="t"/>
              <a:pathLst>
                <a:path extrusionOk="0" h="2885" w="3542">
                  <a:moveTo>
                    <a:pt x="1910" y="0"/>
                  </a:moveTo>
                  <a:lnTo>
                    <a:pt x="1" y="2387"/>
                  </a:lnTo>
                  <a:lnTo>
                    <a:pt x="3542" y="2885"/>
                  </a:lnTo>
                  <a:cubicBezTo>
                    <a:pt x="3382" y="1850"/>
                    <a:pt x="2825" y="696"/>
                    <a:pt x="19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4"/>
            <p:cNvSpPr/>
            <p:nvPr/>
          </p:nvSpPr>
          <p:spPr>
            <a:xfrm>
              <a:off x="5824225" y="4769075"/>
              <a:ext cx="169125" cy="125325"/>
            </a:xfrm>
            <a:custGeom>
              <a:rect b="b" l="l" r="r" t="t"/>
              <a:pathLst>
                <a:path extrusionOk="0" h="5013" w="6765">
                  <a:moveTo>
                    <a:pt x="3104" y="0"/>
                  </a:moveTo>
                  <a:lnTo>
                    <a:pt x="1" y="3899"/>
                  </a:lnTo>
                  <a:lnTo>
                    <a:pt x="5829" y="5013"/>
                  </a:lnTo>
                  <a:cubicBezTo>
                    <a:pt x="6486" y="3521"/>
                    <a:pt x="6764" y="2188"/>
                    <a:pt x="6764" y="1213"/>
                  </a:cubicBezTo>
                  <a:cubicBezTo>
                    <a:pt x="6764" y="995"/>
                    <a:pt x="6725" y="736"/>
                    <a:pt x="6705" y="497"/>
                  </a:cubicBezTo>
                  <a:lnTo>
                    <a:pt x="31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4"/>
            <p:cNvSpPr/>
            <p:nvPr/>
          </p:nvSpPr>
          <p:spPr>
            <a:xfrm>
              <a:off x="5814775" y="4690200"/>
              <a:ext cx="134800" cy="116675"/>
            </a:xfrm>
            <a:custGeom>
              <a:rect b="b" l="l" r="r" t="t"/>
              <a:pathLst>
                <a:path extrusionOk="0" h="4667" w="5392">
                  <a:moveTo>
                    <a:pt x="3305" y="0"/>
                  </a:moveTo>
                  <a:cubicBezTo>
                    <a:pt x="2385" y="0"/>
                    <a:pt x="1288" y="309"/>
                    <a:pt x="1" y="1066"/>
                  </a:cubicBezTo>
                  <a:lnTo>
                    <a:pt x="2209" y="4667"/>
                  </a:lnTo>
                  <a:lnTo>
                    <a:pt x="5392" y="668"/>
                  </a:lnTo>
                  <a:cubicBezTo>
                    <a:pt x="4840" y="259"/>
                    <a:pt x="4147" y="0"/>
                    <a:pt x="33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4"/>
            <p:cNvSpPr/>
            <p:nvPr/>
          </p:nvSpPr>
          <p:spPr>
            <a:xfrm>
              <a:off x="5548225" y="4473050"/>
              <a:ext cx="148225" cy="149825"/>
            </a:xfrm>
            <a:custGeom>
              <a:rect b="b" l="l" r="r" t="t"/>
              <a:pathLst>
                <a:path extrusionOk="0" h="5993" w="5929">
                  <a:moveTo>
                    <a:pt x="4853" y="1"/>
                  </a:moveTo>
                  <a:cubicBezTo>
                    <a:pt x="4016" y="1"/>
                    <a:pt x="3037" y="226"/>
                    <a:pt x="1910" y="701"/>
                  </a:cubicBezTo>
                  <a:cubicBezTo>
                    <a:pt x="1214" y="999"/>
                    <a:pt x="597" y="1437"/>
                    <a:pt x="0" y="2014"/>
                  </a:cubicBezTo>
                  <a:lnTo>
                    <a:pt x="3581" y="5993"/>
                  </a:lnTo>
                  <a:lnTo>
                    <a:pt x="5928" y="144"/>
                  </a:lnTo>
                  <a:cubicBezTo>
                    <a:pt x="5600" y="49"/>
                    <a:pt x="5242" y="1"/>
                    <a:pt x="48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4"/>
            <p:cNvSpPr/>
            <p:nvPr/>
          </p:nvSpPr>
          <p:spPr>
            <a:xfrm>
              <a:off x="5657125" y="4977925"/>
              <a:ext cx="244225" cy="124875"/>
            </a:xfrm>
            <a:custGeom>
              <a:rect b="b" l="l" r="r" t="t"/>
              <a:pathLst>
                <a:path extrusionOk="0" h="4995" w="9769">
                  <a:moveTo>
                    <a:pt x="3184" y="1"/>
                  </a:moveTo>
                  <a:lnTo>
                    <a:pt x="1" y="3980"/>
                  </a:lnTo>
                  <a:lnTo>
                    <a:pt x="5929" y="4994"/>
                  </a:lnTo>
                  <a:cubicBezTo>
                    <a:pt x="7480" y="3781"/>
                    <a:pt x="8754" y="2488"/>
                    <a:pt x="9768" y="1214"/>
                  </a:cubicBezTo>
                  <a:lnTo>
                    <a:pt x="31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4"/>
            <p:cNvSpPr/>
            <p:nvPr/>
          </p:nvSpPr>
          <p:spPr>
            <a:xfrm>
              <a:off x="5382125" y="4811825"/>
              <a:ext cx="136275" cy="243725"/>
            </a:xfrm>
            <a:custGeom>
              <a:rect b="b" l="l" r="r" t="t"/>
              <a:pathLst>
                <a:path extrusionOk="0" h="9749" w="5451">
                  <a:moveTo>
                    <a:pt x="1373" y="1"/>
                  </a:moveTo>
                  <a:cubicBezTo>
                    <a:pt x="756" y="2607"/>
                    <a:pt x="318" y="5233"/>
                    <a:pt x="0" y="7520"/>
                  </a:cubicBezTo>
                  <a:lnTo>
                    <a:pt x="3163" y="9748"/>
                  </a:lnTo>
                  <a:lnTo>
                    <a:pt x="5451" y="4158"/>
                  </a:lnTo>
                  <a:lnTo>
                    <a:pt x="13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4"/>
            <p:cNvSpPr/>
            <p:nvPr/>
          </p:nvSpPr>
          <p:spPr>
            <a:xfrm>
              <a:off x="5366200" y="5001300"/>
              <a:ext cx="95025" cy="170625"/>
            </a:xfrm>
            <a:custGeom>
              <a:rect b="b" l="l" r="r" t="t"/>
              <a:pathLst>
                <a:path extrusionOk="0" h="6825" w="3801">
                  <a:moveTo>
                    <a:pt x="637" y="1"/>
                  </a:moveTo>
                  <a:cubicBezTo>
                    <a:pt x="120" y="3920"/>
                    <a:pt x="1" y="6824"/>
                    <a:pt x="1" y="6824"/>
                  </a:cubicBezTo>
                  <a:lnTo>
                    <a:pt x="1930" y="6824"/>
                  </a:lnTo>
                  <a:lnTo>
                    <a:pt x="3800" y="2249"/>
                  </a:lnTo>
                  <a:lnTo>
                    <a:pt x="637" y="1"/>
                  </a:ln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4"/>
            <p:cNvSpPr/>
            <p:nvPr/>
          </p:nvSpPr>
          <p:spPr>
            <a:xfrm>
              <a:off x="5415925" y="4970475"/>
              <a:ext cx="165150" cy="201450"/>
            </a:xfrm>
            <a:custGeom>
              <a:rect b="b" l="l" r="r" t="t"/>
              <a:pathLst>
                <a:path extrusionOk="0" h="8058" w="6606">
                  <a:moveTo>
                    <a:pt x="6605" y="1"/>
                  </a:moveTo>
                  <a:lnTo>
                    <a:pt x="3144" y="279"/>
                  </a:lnTo>
                  <a:lnTo>
                    <a:pt x="1" y="8057"/>
                  </a:lnTo>
                  <a:lnTo>
                    <a:pt x="757" y="8057"/>
                  </a:lnTo>
                  <a:lnTo>
                    <a:pt x="660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4"/>
            <p:cNvSpPr/>
            <p:nvPr/>
          </p:nvSpPr>
          <p:spPr>
            <a:xfrm>
              <a:off x="5668575" y="4476650"/>
              <a:ext cx="88550" cy="73125"/>
            </a:xfrm>
            <a:custGeom>
              <a:rect b="b" l="l" r="r" t="t"/>
              <a:pathLst>
                <a:path extrusionOk="0" h="2925" w="3542">
                  <a:moveTo>
                    <a:pt x="1174" y="0"/>
                  </a:moveTo>
                  <a:lnTo>
                    <a:pt x="0" y="2924"/>
                  </a:lnTo>
                  <a:lnTo>
                    <a:pt x="3541" y="2526"/>
                  </a:lnTo>
                  <a:cubicBezTo>
                    <a:pt x="3143" y="1273"/>
                    <a:pt x="2348" y="358"/>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4"/>
            <p:cNvSpPr/>
            <p:nvPr/>
          </p:nvSpPr>
          <p:spPr>
            <a:xfrm>
              <a:off x="5467650" y="4523875"/>
              <a:ext cx="169625" cy="245700"/>
            </a:xfrm>
            <a:custGeom>
              <a:rect b="b" l="l" r="r" t="t"/>
              <a:pathLst>
                <a:path extrusionOk="0" h="9828" w="6785">
                  <a:moveTo>
                    <a:pt x="3184" y="1"/>
                  </a:moveTo>
                  <a:cubicBezTo>
                    <a:pt x="1930" y="1234"/>
                    <a:pt x="876" y="2965"/>
                    <a:pt x="1" y="5014"/>
                  </a:cubicBezTo>
                  <a:lnTo>
                    <a:pt x="4417" y="9828"/>
                  </a:lnTo>
                  <a:lnTo>
                    <a:pt x="6784" y="3979"/>
                  </a:lnTo>
                  <a:lnTo>
                    <a:pt x="31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4"/>
            <p:cNvSpPr/>
            <p:nvPr/>
          </p:nvSpPr>
          <p:spPr>
            <a:xfrm>
              <a:off x="5416425" y="4650700"/>
              <a:ext cx="160175" cy="263600"/>
            </a:xfrm>
            <a:custGeom>
              <a:rect b="b" l="l" r="r" t="t"/>
              <a:pathLst>
                <a:path extrusionOk="0" h="10544" w="6407">
                  <a:moveTo>
                    <a:pt x="2010" y="1"/>
                  </a:moveTo>
                  <a:cubicBezTo>
                    <a:pt x="1194" y="1950"/>
                    <a:pt x="518" y="4158"/>
                    <a:pt x="1" y="6406"/>
                  </a:cubicBezTo>
                  <a:lnTo>
                    <a:pt x="4079" y="10544"/>
                  </a:lnTo>
                  <a:lnTo>
                    <a:pt x="6406" y="4834"/>
                  </a:lnTo>
                  <a:lnTo>
                    <a:pt x="201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4"/>
            <p:cNvSpPr/>
            <p:nvPr/>
          </p:nvSpPr>
          <p:spPr>
            <a:xfrm>
              <a:off x="5549225" y="4670100"/>
              <a:ext cx="205900" cy="173100"/>
            </a:xfrm>
            <a:custGeom>
              <a:rect b="b" l="l" r="r" t="t"/>
              <a:pathLst>
                <a:path extrusionOk="0" h="6924" w="8236">
                  <a:moveTo>
                    <a:pt x="8236" y="0"/>
                  </a:moveTo>
                  <a:lnTo>
                    <a:pt x="2447" y="915"/>
                  </a:lnTo>
                  <a:lnTo>
                    <a:pt x="0" y="6923"/>
                  </a:lnTo>
                  <a:lnTo>
                    <a:pt x="5630" y="5849"/>
                  </a:lnTo>
                  <a:cubicBezTo>
                    <a:pt x="6923" y="3899"/>
                    <a:pt x="7778" y="1870"/>
                    <a:pt x="82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4"/>
            <p:cNvSpPr/>
            <p:nvPr/>
          </p:nvSpPr>
          <p:spPr>
            <a:xfrm>
              <a:off x="5436825" y="5033150"/>
              <a:ext cx="172600" cy="138775"/>
            </a:xfrm>
            <a:custGeom>
              <a:rect b="b" l="l" r="r" t="t"/>
              <a:pathLst>
                <a:path extrusionOk="0" h="5551" w="6904">
                  <a:moveTo>
                    <a:pt x="3999" y="0"/>
                  </a:moveTo>
                  <a:lnTo>
                    <a:pt x="0" y="5550"/>
                  </a:lnTo>
                  <a:lnTo>
                    <a:pt x="5729" y="5550"/>
                  </a:lnTo>
                  <a:lnTo>
                    <a:pt x="6903" y="3999"/>
                  </a:lnTo>
                  <a:lnTo>
                    <a:pt x="3999" y="0"/>
                  </a:ln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4"/>
            <p:cNvSpPr/>
            <p:nvPr/>
          </p:nvSpPr>
          <p:spPr>
            <a:xfrm>
              <a:off x="5581550" y="5078400"/>
              <a:ext cx="221325" cy="93525"/>
            </a:xfrm>
            <a:custGeom>
              <a:rect b="b" l="l" r="r" t="t"/>
              <a:pathLst>
                <a:path extrusionOk="0" h="3741" w="8853">
                  <a:moveTo>
                    <a:pt x="2944" y="0"/>
                  </a:moveTo>
                  <a:lnTo>
                    <a:pt x="0" y="3740"/>
                  </a:lnTo>
                  <a:lnTo>
                    <a:pt x="4814" y="3740"/>
                  </a:lnTo>
                  <a:cubicBezTo>
                    <a:pt x="6326" y="2885"/>
                    <a:pt x="7659" y="1970"/>
                    <a:pt x="8852" y="1035"/>
                  </a:cubicBezTo>
                  <a:lnTo>
                    <a:pt x="2944" y="0"/>
                  </a:lnTo>
                  <a:close/>
                </a:path>
              </a:pathLst>
            </a:custGeom>
            <a:solidFill>
              <a:srgbClr val="DDD0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4"/>
            <p:cNvSpPr/>
            <p:nvPr/>
          </p:nvSpPr>
          <p:spPr>
            <a:xfrm>
              <a:off x="5610875" y="4541300"/>
              <a:ext cx="157175" cy="150200"/>
            </a:xfrm>
            <a:custGeom>
              <a:rect b="b" l="l" r="r" t="t"/>
              <a:pathLst>
                <a:path extrusionOk="0" h="6008" w="6287">
                  <a:moveTo>
                    <a:pt x="5869" y="0"/>
                  </a:moveTo>
                  <a:lnTo>
                    <a:pt x="2288" y="398"/>
                  </a:lnTo>
                  <a:lnTo>
                    <a:pt x="1" y="6008"/>
                  </a:lnTo>
                  <a:lnTo>
                    <a:pt x="1" y="6008"/>
                  </a:lnTo>
                  <a:lnTo>
                    <a:pt x="5790" y="5073"/>
                  </a:lnTo>
                  <a:cubicBezTo>
                    <a:pt x="6267" y="3143"/>
                    <a:pt x="6287" y="1373"/>
                    <a:pt x="58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4"/>
            <p:cNvSpPr/>
            <p:nvPr/>
          </p:nvSpPr>
          <p:spPr>
            <a:xfrm>
              <a:off x="5736700" y="4868025"/>
              <a:ext cx="232775" cy="138275"/>
            </a:xfrm>
            <a:custGeom>
              <a:rect b="b" l="l" r="r" t="t"/>
              <a:pathLst>
                <a:path extrusionOk="0" h="5531" w="9311">
                  <a:moveTo>
                    <a:pt x="3442" y="1"/>
                  </a:moveTo>
                  <a:lnTo>
                    <a:pt x="1" y="4317"/>
                  </a:lnTo>
                  <a:lnTo>
                    <a:pt x="6585" y="5531"/>
                  </a:lnTo>
                  <a:cubicBezTo>
                    <a:pt x="7818" y="3999"/>
                    <a:pt x="8714" y="2487"/>
                    <a:pt x="9310" y="1115"/>
                  </a:cubicBezTo>
                  <a:lnTo>
                    <a:pt x="34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4"/>
            <p:cNvSpPr/>
            <p:nvPr/>
          </p:nvSpPr>
          <p:spPr>
            <a:xfrm>
              <a:off x="5536775" y="5032150"/>
              <a:ext cx="74125" cy="100975"/>
            </a:xfrm>
            <a:custGeom>
              <a:rect b="b" l="l" r="r" t="t"/>
              <a:pathLst>
                <a:path extrusionOk="0" h="4039" w="2965">
                  <a:moveTo>
                    <a:pt x="60" y="0"/>
                  </a:moveTo>
                  <a:lnTo>
                    <a:pt x="1" y="40"/>
                  </a:lnTo>
                  <a:lnTo>
                    <a:pt x="2905" y="4039"/>
                  </a:lnTo>
                  <a:lnTo>
                    <a:pt x="2965" y="3999"/>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4"/>
            <p:cNvSpPr/>
            <p:nvPr/>
          </p:nvSpPr>
          <p:spPr>
            <a:xfrm>
              <a:off x="5609400" y="5132100"/>
              <a:ext cx="2000" cy="2025"/>
            </a:xfrm>
            <a:custGeom>
              <a:rect b="b" l="l" r="r" t="t"/>
              <a:pathLst>
                <a:path extrusionOk="0" h="81" w="80">
                  <a:moveTo>
                    <a:pt x="60" y="1"/>
                  </a:moveTo>
                  <a:lnTo>
                    <a:pt x="0" y="41"/>
                  </a:lnTo>
                  <a:lnTo>
                    <a:pt x="40" y="80"/>
                  </a:lnTo>
                  <a:lnTo>
                    <a:pt x="80" y="41"/>
                  </a:lnTo>
                  <a:lnTo>
                    <a:pt x="6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4"/>
            <p:cNvSpPr/>
            <p:nvPr/>
          </p:nvSpPr>
          <p:spPr>
            <a:xfrm>
              <a:off x="5536275" y="5031150"/>
              <a:ext cx="2025" cy="2025"/>
            </a:xfrm>
            <a:custGeom>
              <a:rect b="b" l="l" r="r" t="t"/>
              <a:pathLst>
                <a:path extrusionOk="0" h="81" w="81">
                  <a:moveTo>
                    <a:pt x="61" y="0"/>
                  </a:moveTo>
                  <a:lnTo>
                    <a:pt x="1" y="40"/>
                  </a:lnTo>
                  <a:lnTo>
                    <a:pt x="21" y="80"/>
                  </a:lnTo>
                  <a:lnTo>
                    <a:pt x="80" y="40"/>
                  </a:lnTo>
                  <a:lnTo>
                    <a:pt x="61"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4"/>
            <p:cNvSpPr/>
            <p:nvPr/>
          </p:nvSpPr>
          <p:spPr>
            <a:xfrm>
              <a:off x="5701900" y="5017225"/>
              <a:ext cx="1500" cy="1525"/>
            </a:xfrm>
            <a:custGeom>
              <a:rect b="b" l="l" r="r" t="t"/>
              <a:pathLst>
                <a:path extrusionOk="0" h="61" w="60">
                  <a:moveTo>
                    <a:pt x="40" y="0"/>
                  </a:moveTo>
                  <a:lnTo>
                    <a:pt x="0" y="40"/>
                  </a:lnTo>
                  <a:lnTo>
                    <a:pt x="20" y="60"/>
                  </a:lnTo>
                  <a:lnTo>
                    <a:pt x="60" y="20"/>
                  </a:lnTo>
                  <a:lnTo>
                    <a:pt x="4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4"/>
            <p:cNvSpPr/>
            <p:nvPr/>
          </p:nvSpPr>
          <p:spPr>
            <a:xfrm>
              <a:off x="5625800" y="4907825"/>
              <a:ext cx="2025" cy="1500"/>
            </a:xfrm>
            <a:custGeom>
              <a:rect b="b" l="l" r="r" t="t"/>
              <a:pathLst>
                <a:path extrusionOk="0" h="60" w="81">
                  <a:moveTo>
                    <a:pt x="60" y="0"/>
                  </a:moveTo>
                  <a:lnTo>
                    <a:pt x="1" y="40"/>
                  </a:lnTo>
                  <a:lnTo>
                    <a:pt x="20" y="60"/>
                  </a:lnTo>
                  <a:lnTo>
                    <a:pt x="80" y="20"/>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4"/>
            <p:cNvSpPr/>
            <p:nvPr/>
          </p:nvSpPr>
          <p:spPr>
            <a:xfrm>
              <a:off x="5779475" y="4918750"/>
              <a:ext cx="2000" cy="2025"/>
            </a:xfrm>
            <a:custGeom>
              <a:rect b="b" l="l" r="r" t="t"/>
              <a:pathLst>
                <a:path extrusionOk="0" h="81" w="80">
                  <a:moveTo>
                    <a:pt x="40" y="1"/>
                  </a:moveTo>
                  <a:lnTo>
                    <a:pt x="0" y="60"/>
                  </a:lnTo>
                  <a:lnTo>
                    <a:pt x="20" y="80"/>
                  </a:lnTo>
                  <a:lnTo>
                    <a:pt x="80" y="60"/>
                  </a:lnTo>
                  <a:lnTo>
                    <a:pt x="4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4"/>
            <p:cNvSpPr/>
            <p:nvPr/>
          </p:nvSpPr>
          <p:spPr>
            <a:xfrm>
              <a:off x="5869000" y="4806850"/>
              <a:ext cx="1000" cy="2025"/>
            </a:xfrm>
            <a:custGeom>
              <a:rect b="b" l="l" r="r" t="t"/>
              <a:pathLst>
                <a:path extrusionOk="0" h="81" w="40">
                  <a:moveTo>
                    <a:pt x="40" y="1"/>
                  </a:moveTo>
                  <a:lnTo>
                    <a:pt x="0" y="61"/>
                  </a:lnTo>
                  <a:lnTo>
                    <a:pt x="0" y="80"/>
                  </a:lnTo>
                  <a:lnTo>
                    <a:pt x="40" y="61"/>
                  </a:lnTo>
                  <a:lnTo>
                    <a:pt x="4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4"/>
            <p:cNvSpPr/>
            <p:nvPr/>
          </p:nvSpPr>
          <p:spPr>
            <a:xfrm>
              <a:off x="5901825" y="4767075"/>
              <a:ext cx="1500" cy="2025"/>
            </a:xfrm>
            <a:custGeom>
              <a:rect b="b" l="l" r="r" t="t"/>
              <a:pathLst>
                <a:path extrusionOk="0" h="81" w="60">
                  <a:moveTo>
                    <a:pt x="0" y="0"/>
                  </a:moveTo>
                  <a:lnTo>
                    <a:pt x="0" y="80"/>
                  </a:lnTo>
                  <a:lnTo>
                    <a:pt x="20" y="80"/>
                  </a:lnTo>
                  <a:lnTo>
                    <a:pt x="60" y="20"/>
                  </a:lnTo>
                  <a:lnTo>
                    <a:pt x="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4"/>
            <p:cNvSpPr/>
            <p:nvPr/>
          </p:nvSpPr>
          <p:spPr>
            <a:xfrm>
              <a:off x="5822750" y="4866550"/>
              <a:ext cx="1500" cy="1500"/>
            </a:xfrm>
            <a:custGeom>
              <a:rect b="b" l="l" r="r" t="t"/>
              <a:pathLst>
                <a:path extrusionOk="0" h="60" w="60">
                  <a:moveTo>
                    <a:pt x="0" y="0"/>
                  </a:moveTo>
                  <a:lnTo>
                    <a:pt x="0" y="60"/>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4"/>
            <p:cNvSpPr/>
            <p:nvPr/>
          </p:nvSpPr>
          <p:spPr>
            <a:xfrm>
              <a:off x="5735200" y="4975950"/>
              <a:ext cx="2025" cy="2000"/>
            </a:xfrm>
            <a:custGeom>
              <a:rect b="b" l="l" r="r" t="t"/>
              <a:pathLst>
                <a:path extrusionOk="0" h="80" w="81">
                  <a:moveTo>
                    <a:pt x="21" y="0"/>
                  </a:moveTo>
                  <a:lnTo>
                    <a:pt x="1" y="80"/>
                  </a:lnTo>
                  <a:lnTo>
                    <a:pt x="21" y="80"/>
                  </a:lnTo>
                  <a:lnTo>
                    <a:pt x="81"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4"/>
            <p:cNvSpPr/>
            <p:nvPr/>
          </p:nvSpPr>
          <p:spPr>
            <a:xfrm>
              <a:off x="5655650" y="5077400"/>
              <a:ext cx="149700" cy="26875"/>
            </a:xfrm>
            <a:custGeom>
              <a:rect b="b" l="l" r="r" t="t"/>
              <a:pathLst>
                <a:path extrusionOk="0" h="1075" w="5988">
                  <a:moveTo>
                    <a:pt x="60" y="1"/>
                  </a:moveTo>
                  <a:lnTo>
                    <a:pt x="0" y="40"/>
                  </a:lnTo>
                  <a:lnTo>
                    <a:pt x="5928" y="1075"/>
                  </a:lnTo>
                  <a:cubicBezTo>
                    <a:pt x="5948" y="1035"/>
                    <a:pt x="5968" y="1035"/>
                    <a:pt x="5988" y="1015"/>
                  </a:cubicBezTo>
                  <a:lnTo>
                    <a:pt x="6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4"/>
            <p:cNvSpPr/>
            <p:nvPr/>
          </p:nvSpPr>
          <p:spPr>
            <a:xfrm>
              <a:off x="5655150" y="5076900"/>
              <a:ext cx="2000" cy="1525"/>
            </a:xfrm>
            <a:custGeom>
              <a:rect b="b" l="l" r="r" t="t"/>
              <a:pathLst>
                <a:path extrusionOk="0" h="61" w="80">
                  <a:moveTo>
                    <a:pt x="20" y="1"/>
                  </a:moveTo>
                  <a:lnTo>
                    <a:pt x="0" y="60"/>
                  </a:lnTo>
                  <a:lnTo>
                    <a:pt x="20" y="60"/>
                  </a:lnTo>
                  <a:lnTo>
                    <a:pt x="80" y="21"/>
                  </a:lnTo>
                  <a:lnTo>
                    <a:pt x="2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4"/>
            <p:cNvSpPr/>
            <p:nvPr/>
          </p:nvSpPr>
          <p:spPr>
            <a:xfrm>
              <a:off x="5494025" y="4975950"/>
              <a:ext cx="1500" cy="2000"/>
            </a:xfrm>
            <a:custGeom>
              <a:rect b="b" l="l" r="r" t="t"/>
              <a:pathLst>
                <a:path extrusionOk="0" h="80" w="60">
                  <a:moveTo>
                    <a:pt x="0" y="0"/>
                  </a:moveTo>
                  <a:lnTo>
                    <a:pt x="0" y="80"/>
                  </a:lnTo>
                  <a:lnTo>
                    <a:pt x="20" y="60"/>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4"/>
            <p:cNvSpPr/>
            <p:nvPr/>
          </p:nvSpPr>
          <p:spPr>
            <a:xfrm>
              <a:off x="5581050" y="4968500"/>
              <a:ext cx="1500" cy="2000"/>
            </a:xfrm>
            <a:custGeom>
              <a:rect b="b" l="l" r="r" t="t"/>
              <a:pathLst>
                <a:path extrusionOk="0" h="80" w="60">
                  <a:moveTo>
                    <a:pt x="20" y="0"/>
                  </a:moveTo>
                  <a:lnTo>
                    <a:pt x="0" y="80"/>
                  </a:lnTo>
                  <a:lnTo>
                    <a:pt x="60" y="60"/>
                  </a:lnTo>
                  <a:lnTo>
                    <a:pt x="6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4"/>
            <p:cNvSpPr/>
            <p:nvPr/>
          </p:nvSpPr>
          <p:spPr>
            <a:xfrm>
              <a:off x="5382125" y="4999825"/>
              <a:ext cx="79100" cy="57200"/>
            </a:xfrm>
            <a:custGeom>
              <a:rect b="b" l="l" r="r" t="t"/>
              <a:pathLst>
                <a:path extrusionOk="0" h="2288" w="3164">
                  <a:moveTo>
                    <a:pt x="0" y="0"/>
                  </a:moveTo>
                  <a:lnTo>
                    <a:pt x="0" y="60"/>
                  </a:lnTo>
                  <a:lnTo>
                    <a:pt x="3143" y="2288"/>
                  </a:lnTo>
                  <a:lnTo>
                    <a:pt x="3163" y="2228"/>
                  </a:lnTo>
                  <a:lnTo>
                    <a:pt x="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4"/>
            <p:cNvSpPr/>
            <p:nvPr/>
          </p:nvSpPr>
          <p:spPr>
            <a:xfrm>
              <a:off x="5460200" y="5055525"/>
              <a:ext cx="2000" cy="2000"/>
            </a:xfrm>
            <a:custGeom>
              <a:rect b="b" l="l" r="r" t="t"/>
              <a:pathLst>
                <a:path extrusionOk="0" h="80" w="80">
                  <a:moveTo>
                    <a:pt x="40" y="0"/>
                  </a:moveTo>
                  <a:lnTo>
                    <a:pt x="0" y="60"/>
                  </a:lnTo>
                  <a:lnTo>
                    <a:pt x="40" y="80"/>
                  </a:lnTo>
                  <a:lnTo>
                    <a:pt x="80" y="20"/>
                  </a:lnTo>
                  <a:lnTo>
                    <a:pt x="4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4"/>
            <p:cNvSpPr/>
            <p:nvPr/>
          </p:nvSpPr>
          <p:spPr>
            <a:xfrm>
              <a:off x="5518375" y="4913775"/>
              <a:ext cx="1025" cy="2025"/>
            </a:xfrm>
            <a:custGeom>
              <a:rect b="b" l="l" r="r" t="t"/>
              <a:pathLst>
                <a:path extrusionOk="0" h="81" w="41">
                  <a:moveTo>
                    <a:pt x="21" y="1"/>
                  </a:moveTo>
                  <a:lnTo>
                    <a:pt x="1" y="80"/>
                  </a:lnTo>
                  <a:lnTo>
                    <a:pt x="41" y="21"/>
                  </a:lnTo>
                  <a:lnTo>
                    <a:pt x="21"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4"/>
            <p:cNvSpPr/>
            <p:nvPr/>
          </p:nvSpPr>
          <p:spPr>
            <a:xfrm>
              <a:off x="5548225" y="4843175"/>
              <a:ext cx="1025" cy="1500"/>
            </a:xfrm>
            <a:custGeom>
              <a:rect b="b" l="l" r="r" t="t"/>
              <a:pathLst>
                <a:path extrusionOk="0" h="60" w="41">
                  <a:moveTo>
                    <a:pt x="0" y="0"/>
                  </a:moveTo>
                  <a:lnTo>
                    <a:pt x="0" y="60"/>
                  </a:lnTo>
                  <a:lnTo>
                    <a:pt x="20" y="60"/>
                  </a:lnTo>
                  <a:lnTo>
                    <a:pt x="4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4"/>
            <p:cNvSpPr/>
            <p:nvPr/>
          </p:nvSpPr>
          <p:spPr>
            <a:xfrm>
              <a:off x="5576575" y="4769550"/>
              <a:ext cx="2000" cy="2025"/>
            </a:xfrm>
            <a:custGeom>
              <a:rect b="b" l="l" r="r" t="t"/>
              <a:pathLst>
                <a:path extrusionOk="0" h="81" w="80">
                  <a:moveTo>
                    <a:pt x="40" y="1"/>
                  </a:moveTo>
                  <a:lnTo>
                    <a:pt x="0" y="80"/>
                  </a:lnTo>
                  <a:lnTo>
                    <a:pt x="40" y="80"/>
                  </a:lnTo>
                  <a:lnTo>
                    <a:pt x="80" y="61"/>
                  </a:lnTo>
                  <a:lnTo>
                    <a:pt x="4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4"/>
            <p:cNvSpPr/>
            <p:nvPr/>
          </p:nvSpPr>
          <p:spPr>
            <a:xfrm>
              <a:off x="5609400" y="4691475"/>
              <a:ext cx="1500" cy="1525"/>
            </a:xfrm>
            <a:custGeom>
              <a:rect b="b" l="l" r="r" t="t"/>
              <a:pathLst>
                <a:path extrusionOk="0" h="61" w="60">
                  <a:moveTo>
                    <a:pt x="60" y="1"/>
                  </a:moveTo>
                  <a:lnTo>
                    <a:pt x="0" y="21"/>
                  </a:lnTo>
                  <a:lnTo>
                    <a:pt x="0" y="60"/>
                  </a:lnTo>
                  <a:lnTo>
                    <a:pt x="40" y="60"/>
                  </a:lnTo>
                  <a:lnTo>
                    <a:pt x="6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4"/>
            <p:cNvSpPr/>
            <p:nvPr/>
          </p:nvSpPr>
          <p:spPr>
            <a:xfrm>
              <a:off x="5637250" y="4622350"/>
              <a:ext cx="1000" cy="2025"/>
            </a:xfrm>
            <a:custGeom>
              <a:rect b="b" l="l" r="r" t="t"/>
              <a:pathLst>
                <a:path extrusionOk="0" h="81" w="40">
                  <a:moveTo>
                    <a:pt x="20" y="1"/>
                  </a:moveTo>
                  <a:lnTo>
                    <a:pt x="0" y="40"/>
                  </a:lnTo>
                  <a:lnTo>
                    <a:pt x="0" y="80"/>
                  </a:lnTo>
                  <a:lnTo>
                    <a:pt x="40" y="21"/>
                  </a:lnTo>
                  <a:lnTo>
                    <a:pt x="2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4"/>
            <p:cNvSpPr/>
            <p:nvPr/>
          </p:nvSpPr>
          <p:spPr>
            <a:xfrm>
              <a:off x="5349800" y="4779500"/>
              <a:ext cx="193475" cy="378500"/>
            </a:xfrm>
            <a:custGeom>
              <a:rect b="b" l="l" r="r" t="t"/>
              <a:pathLst>
                <a:path extrusionOk="0" h="15140" w="7739">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4"/>
            <p:cNvSpPr/>
            <p:nvPr/>
          </p:nvSpPr>
          <p:spPr>
            <a:xfrm>
              <a:off x="5347800" y="4778650"/>
              <a:ext cx="101975" cy="380325"/>
            </a:xfrm>
            <a:custGeom>
              <a:rect b="b" l="l" r="r" t="t"/>
              <a:pathLst>
                <a:path extrusionOk="0" h="15213" w="4079">
                  <a:moveTo>
                    <a:pt x="3963" y="1"/>
                  </a:moveTo>
                  <a:cubicBezTo>
                    <a:pt x="2856" y="1"/>
                    <a:pt x="1866" y="3829"/>
                    <a:pt x="1174" y="7693"/>
                  </a:cubicBezTo>
                  <a:cubicBezTo>
                    <a:pt x="1552" y="4292"/>
                    <a:pt x="1632" y="1049"/>
                    <a:pt x="558" y="1010"/>
                  </a:cubicBezTo>
                  <a:lnTo>
                    <a:pt x="538" y="1010"/>
                  </a:lnTo>
                  <a:lnTo>
                    <a:pt x="1" y="15213"/>
                  </a:lnTo>
                  <a:lnTo>
                    <a:pt x="4079" y="15"/>
                  </a:lnTo>
                  <a:cubicBezTo>
                    <a:pt x="4040" y="6"/>
                    <a:pt x="4002" y="1"/>
                    <a:pt x="39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4"/>
            <p:cNvSpPr/>
            <p:nvPr/>
          </p:nvSpPr>
          <p:spPr>
            <a:xfrm>
              <a:off x="5342825" y="5167425"/>
              <a:ext cx="2525" cy="4500"/>
            </a:xfrm>
            <a:custGeom>
              <a:rect b="b" l="l" r="r" t="t"/>
              <a:pathLst>
                <a:path extrusionOk="0" h="180" w="101">
                  <a:moveTo>
                    <a:pt x="100" y="0"/>
                  </a:moveTo>
                  <a:lnTo>
                    <a:pt x="1" y="179"/>
                  </a:lnTo>
                  <a:lnTo>
                    <a:pt x="60" y="179"/>
                  </a:lnTo>
                  <a:lnTo>
                    <a:pt x="100" y="0"/>
                  </a:lnTo>
                  <a:close/>
                </a:path>
              </a:pathLst>
            </a:custGeom>
            <a:solidFill>
              <a:srgbClr val="B6A4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4"/>
            <p:cNvSpPr/>
            <p:nvPr/>
          </p:nvSpPr>
          <p:spPr>
            <a:xfrm>
              <a:off x="5304050" y="4803875"/>
              <a:ext cx="55225" cy="368050"/>
            </a:xfrm>
            <a:custGeom>
              <a:rect b="b" l="l" r="r" t="t"/>
              <a:pathLst>
                <a:path extrusionOk="0" h="14722" w="2209">
                  <a:moveTo>
                    <a:pt x="2208" y="1"/>
                  </a:moveTo>
                  <a:lnTo>
                    <a:pt x="2208" y="1"/>
                  </a:lnTo>
                  <a:cubicBezTo>
                    <a:pt x="0" y="239"/>
                    <a:pt x="1094" y="14701"/>
                    <a:pt x="1094" y="14701"/>
                  </a:cubicBezTo>
                  <a:lnTo>
                    <a:pt x="1492" y="14721"/>
                  </a:lnTo>
                  <a:lnTo>
                    <a:pt x="1691" y="14403"/>
                  </a:lnTo>
                  <a:lnTo>
                    <a:pt x="220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4"/>
            <p:cNvSpPr/>
            <p:nvPr/>
          </p:nvSpPr>
          <p:spPr>
            <a:xfrm>
              <a:off x="5347800" y="4851625"/>
              <a:ext cx="218350" cy="321275"/>
            </a:xfrm>
            <a:custGeom>
              <a:rect b="b" l="l" r="r" t="t"/>
              <a:pathLst>
                <a:path extrusionOk="0" h="12851" w="8734">
                  <a:moveTo>
                    <a:pt x="7858" y="0"/>
                  </a:moveTo>
                  <a:lnTo>
                    <a:pt x="60" y="12413"/>
                  </a:lnTo>
                  <a:lnTo>
                    <a:pt x="1" y="12553"/>
                  </a:lnTo>
                  <a:lnTo>
                    <a:pt x="1" y="12732"/>
                  </a:lnTo>
                  <a:lnTo>
                    <a:pt x="558" y="12851"/>
                  </a:lnTo>
                  <a:cubicBezTo>
                    <a:pt x="558" y="12851"/>
                    <a:pt x="577" y="12811"/>
                    <a:pt x="597" y="12712"/>
                  </a:cubicBezTo>
                  <a:cubicBezTo>
                    <a:pt x="597" y="12712"/>
                    <a:pt x="8733" y="2069"/>
                    <a:pt x="78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4"/>
            <p:cNvSpPr/>
            <p:nvPr/>
          </p:nvSpPr>
          <p:spPr>
            <a:xfrm>
              <a:off x="5346300" y="4778500"/>
              <a:ext cx="104975" cy="384475"/>
            </a:xfrm>
            <a:custGeom>
              <a:rect b="b" l="l" r="r" t="t"/>
              <a:pathLst>
                <a:path extrusionOk="0" h="15379" w="4199">
                  <a:moveTo>
                    <a:pt x="4139" y="1"/>
                  </a:moveTo>
                  <a:lnTo>
                    <a:pt x="61" y="15179"/>
                  </a:lnTo>
                  <a:lnTo>
                    <a:pt x="598" y="996"/>
                  </a:lnTo>
                  <a:lnTo>
                    <a:pt x="518" y="996"/>
                  </a:lnTo>
                  <a:lnTo>
                    <a:pt x="1" y="15378"/>
                  </a:lnTo>
                  <a:lnTo>
                    <a:pt x="140" y="15159"/>
                  </a:lnTo>
                  <a:lnTo>
                    <a:pt x="4198" y="21"/>
                  </a:lnTo>
                  <a:cubicBezTo>
                    <a:pt x="4178" y="21"/>
                    <a:pt x="4139" y="1"/>
                    <a:pt x="4139" y="1"/>
                  </a:cubicBez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4"/>
            <p:cNvSpPr/>
            <p:nvPr/>
          </p:nvSpPr>
          <p:spPr>
            <a:xfrm>
              <a:off x="5344325" y="5162450"/>
              <a:ext cx="4000" cy="9475"/>
            </a:xfrm>
            <a:custGeom>
              <a:rect b="b" l="l" r="r" t="t"/>
              <a:pathLst>
                <a:path extrusionOk="0" h="379" w="160">
                  <a:moveTo>
                    <a:pt x="159" y="0"/>
                  </a:moveTo>
                  <a:lnTo>
                    <a:pt x="40" y="199"/>
                  </a:lnTo>
                  <a:lnTo>
                    <a:pt x="0" y="378"/>
                  </a:lnTo>
                  <a:lnTo>
                    <a:pt x="40" y="378"/>
                  </a:lnTo>
                  <a:lnTo>
                    <a:pt x="120" y="318"/>
                  </a:lnTo>
                  <a:lnTo>
                    <a:pt x="140" y="120"/>
                  </a:lnTo>
                  <a:lnTo>
                    <a:pt x="159"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4"/>
            <p:cNvSpPr/>
            <p:nvPr/>
          </p:nvSpPr>
          <p:spPr>
            <a:xfrm>
              <a:off x="5341325" y="5163925"/>
              <a:ext cx="5000" cy="8000"/>
            </a:xfrm>
            <a:custGeom>
              <a:rect b="b" l="l" r="r" t="t"/>
              <a:pathLst>
                <a:path extrusionOk="0" h="320" w="200">
                  <a:moveTo>
                    <a:pt x="200" y="1"/>
                  </a:moveTo>
                  <a:lnTo>
                    <a:pt x="1" y="319"/>
                  </a:lnTo>
                  <a:lnTo>
                    <a:pt x="61" y="319"/>
                  </a:lnTo>
                  <a:lnTo>
                    <a:pt x="160" y="140"/>
                  </a:lnTo>
                  <a:lnTo>
                    <a:pt x="200" y="61"/>
                  </a:lnTo>
                  <a:lnTo>
                    <a:pt x="200"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4"/>
            <p:cNvSpPr/>
            <p:nvPr/>
          </p:nvSpPr>
          <p:spPr>
            <a:xfrm>
              <a:off x="5348800" y="4850625"/>
              <a:ext cx="194975" cy="311850"/>
            </a:xfrm>
            <a:custGeom>
              <a:rect b="b" l="l" r="r" t="t"/>
              <a:pathLst>
                <a:path extrusionOk="0" h="12474" w="7799">
                  <a:moveTo>
                    <a:pt x="7778" y="0"/>
                  </a:moveTo>
                  <a:lnTo>
                    <a:pt x="40" y="12274"/>
                  </a:lnTo>
                  <a:lnTo>
                    <a:pt x="0" y="12473"/>
                  </a:lnTo>
                  <a:lnTo>
                    <a:pt x="7798" y="60"/>
                  </a:lnTo>
                  <a:cubicBezTo>
                    <a:pt x="7798" y="40"/>
                    <a:pt x="7778" y="20"/>
                    <a:pt x="7778" y="0"/>
                  </a:cubicBez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4"/>
            <p:cNvSpPr/>
            <p:nvPr/>
          </p:nvSpPr>
          <p:spPr>
            <a:xfrm>
              <a:off x="5345325" y="5157475"/>
              <a:ext cx="4500" cy="9975"/>
            </a:xfrm>
            <a:custGeom>
              <a:rect b="b" l="l" r="r" t="t"/>
              <a:pathLst>
                <a:path extrusionOk="0" h="399" w="180">
                  <a:moveTo>
                    <a:pt x="179" y="0"/>
                  </a:moveTo>
                  <a:lnTo>
                    <a:pt x="40" y="259"/>
                  </a:lnTo>
                  <a:lnTo>
                    <a:pt x="40" y="319"/>
                  </a:lnTo>
                  <a:lnTo>
                    <a:pt x="0" y="398"/>
                  </a:lnTo>
                  <a:lnTo>
                    <a:pt x="119" y="199"/>
                  </a:lnTo>
                  <a:lnTo>
                    <a:pt x="179" y="0"/>
                  </a:lnTo>
                  <a:close/>
                  <a:moveTo>
                    <a:pt x="0" y="398"/>
                  </a:moveTo>
                  <a:lnTo>
                    <a:pt x="0" y="398"/>
                  </a:lnTo>
                  <a:lnTo>
                    <a:pt x="0" y="398"/>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4"/>
            <p:cNvSpPr/>
            <p:nvPr/>
          </p:nvSpPr>
          <p:spPr>
            <a:xfrm>
              <a:off x="2997475" y="5122150"/>
              <a:ext cx="1525" cy="2025"/>
            </a:xfrm>
            <a:custGeom>
              <a:rect b="b" l="l" r="r" t="t"/>
              <a:pathLst>
                <a:path extrusionOk="0" h="81" w="61">
                  <a:moveTo>
                    <a:pt x="21" y="1"/>
                  </a:moveTo>
                  <a:lnTo>
                    <a:pt x="1" y="21"/>
                  </a:lnTo>
                  <a:lnTo>
                    <a:pt x="60" y="80"/>
                  </a:lnTo>
                  <a:lnTo>
                    <a:pt x="60" y="41"/>
                  </a:lnTo>
                  <a:lnTo>
                    <a:pt x="21" y="1"/>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4"/>
            <p:cNvSpPr/>
            <p:nvPr/>
          </p:nvSpPr>
          <p:spPr>
            <a:xfrm>
              <a:off x="5382125" y="4999825"/>
              <a:ext cx="25" cy="1500"/>
            </a:xfrm>
            <a:custGeom>
              <a:rect b="b" l="l" r="r" t="t"/>
              <a:pathLst>
                <a:path extrusionOk="0" h="60" w="1">
                  <a:moveTo>
                    <a:pt x="0" y="60"/>
                  </a:moveTo>
                  <a:lnTo>
                    <a:pt x="0" y="0"/>
                  </a:lnTo>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4"/>
            <p:cNvSpPr/>
            <p:nvPr/>
          </p:nvSpPr>
          <p:spPr>
            <a:xfrm>
              <a:off x="5546725" y="4522900"/>
              <a:ext cx="1525" cy="1000"/>
            </a:xfrm>
            <a:custGeom>
              <a:rect b="b" l="l" r="r" t="t"/>
              <a:pathLst>
                <a:path extrusionOk="0" h="40" w="61">
                  <a:moveTo>
                    <a:pt x="1" y="40"/>
                  </a:moveTo>
                  <a:lnTo>
                    <a:pt x="60" y="0"/>
                  </a:lnTo>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4"/>
            <p:cNvSpPr/>
            <p:nvPr/>
          </p:nvSpPr>
          <p:spPr>
            <a:xfrm>
              <a:off x="5667575" y="4549750"/>
              <a:ext cx="1025" cy="1500"/>
            </a:xfrm>
            <a:custGeom>
              <a:rect b="b" l="l" r="r" t="t"/>
              <a:pathLst>
                <a:path extrusionOk="0" h="60" w="41">
                  <a:moveTo>
                    <a:pt x="1" y="0"/>
                  </a:moveTo>
                  <a:lnTo>
                    <a:pt x="1" y="60"/>
                  </a:lnTo>
                  <a:lnTo>
                    <a:pt x="20" y="60"/>
                  </a:lnTo>
                  <a:lnTo>
                    <a:pt x="40" y="0"/>
                  </a:lnTo>
                  <a:close/>
                </a:path>
              </a:pathLst>
            </a:custGeom>
            <a:solidFill>
              <a:srgbClr val="5C48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4"/>
            <p:cNvSpPr/>
            <p:nvPr/>
          </p:nvSpPr>
          <p:spPr>
            <a:xfrm>
              <a:off x="5239875" y="4006100"/>
              <a:ext cx="39825" cy="58775"/>
            </a:xfrm>
            <a:custGeom>
              <a:rect b="b" l="l" r="r" t="t"/>
              <a:pathLst>
                <a:path extrusionOk="0" h="2351" w="1593">
                  <a:moveTo>
                    <a:pt x="600" y="1"/>
                  </a:moveTo>
                  <a:cubicBezTo>
                    <a:pt x="448" y="1"/>
                    <a:pt x="361" y="128"/>
                    <a:pt x="419" y="322"/>
                  </a:cubicBezTo>
                  <a:cubicBezTo>
                    <a:pt x="538" y="700"/>
                    <a:pt x="657" y="1515"/>
                    <a:pt x="657" y="1515"/>
                  </a:cubicBezTo>
                  <a:cubicBezTo>
                    <a:pt x="657" y="1515"/>
                    <a:pt x="332" y="897"/>
                    <a:pt x="181" y="897"/>
                  </a:cubicBezTo>
                  <a:cubicBezTo>
                    <a:pt x="165" y="897"/>
                    <a:pt x="151" y="903"/>
                    <a:pt x="140" y="919"/>
                  </a:cubicBezTo>
                  <a:cubicBezTo>
                    <a:pt x="1" y="1118"/>
                    <a:pt x="737" y="2311"/>
                    <a:pt x="737" y="2311"/>
                  </a:cubicBezTo>
                  <a:lnTo>
                    <a:pt x="737" y="2351"/>
                  </a:lnTo>
                  <a:lnTo>
                    <a:pt x="1413" y="2351"/>
                  </a:lnTo>
                  <a:cubicBezTo>
                    <a:pt x="1413" y="2351"/>
                    <a:pt x="1592" y="1177"/>
                    <a:pt x="1194" y="501"/>
                  </a:cubicBezTo>
                  <a:cubicBezTo>
                    <a:pt x="990" y="143"/>
                    <a:pt x="759" y="1"/>
                    <a:pt x="6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4"/>
            <p:cNvSpPr/>
            <p:nvPr/>
          </p:nvSpPr>
          <p:spPr>
            <a:xfrm>
              <a:off x="4416325" y="4370100"/>
              <a:ext cx="30350" cy="45900"/>
            </a:xfrm>
            <a:custGeom>
              <a:rect b="b" l="l" r="r" t="t"/>
              <a:pathLst>
                <a:path extrusionOk="0" h="1836" w="1214">
                  <a:moveTo>
                    <a:pt x="825" y="1"/>
                  </a:moveTo>
                  <a:cubicBezTo>
                    <a:pt x="555" y="1"/>
                    <a:pt x="85" y="139"/>
                    <a:pt x="1" y="1079"/>
                  </a:cubicBezTo>
                  <a:cubicBezTo>
                    <a:pt x="1" y="1817"/>
                    <a:pt x="217" y="1835"/>
                    <a:pt x="238" y="1835"/>
                  </a:cubicBezTo>
                  <a:cubicBezTo>
                    <a:pt x="239" y="1835"/>
                    <a:pt x="239" y="1835"/>
                    <a:pt x="239" y="1835"/>
                  </a:cubicBezTo>
                  <a:lnTo>
                    <a:pt x="1214" y="1079"/>
                  </a:lnTo>
                  <a:lnTo>
                    <a:pt x="1015" y="25"/>
                  </a:lnTo>
                  <a:cubicBezTo>
                    <a:pt x="1015" y="25"/>
                    <a:pt x="937" y="1"/>
                    <a:pt x="8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4"/>
            <p:cNvSpPr/>
            <p:nvPr/>
          </p:nvSpPr>
          <p:spPr>
            <a:xfrm>
              <a:off x="3765350" y="4751650"/>
              <a:ext cx="275525" cy="750475"/>
            </a:xfrm>
            <a:custGeom>
              <a:rect b="b" l="l" r="r" t="t"/>
              <a:pathLst>
                <a:path extrusionOk="0" h="30019" w="11021">
                  <a:moveTo>
                    <a:pt x="1771" y="1"/>
                  </a:moveTo>
                  <a:lnTo>
                    <a:pt x="0" y="30019"/>
                  </a:lnTo>
                  <a:lnTo>
                    <a:pt x="1790" y="30019"/>
                  </a:lnTo>
                  <a:lnTo>
                    <a:pt x="6485" y="4516"/>
                  </a:lnTo>
                  <a:lnTo>
                    <a:pt x="9250" y="30019"/>
                  </a:lnTo>
                  <a:lnTo>
                    <a:pt x="10941" y="30019"/>
                  </a:lnTo>
                  <a:lnTo>
                    <a:pt x="1102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4"/>
            <p:cNvSpPr/>
            <p:nvPr/>
          </p:nvSpPr>
          <p:spPr>
            <a:xfrm>
              <a:off x="3890675" y="4333900"/>
              <a:ext cx="72125" cy="95525"/>
            </a:xfrm>
            <a:custGeom>
              <a:rect b="b" l="l" r="r" t="t"/>
              <a:pathLst>
                <a:path extrusionOk="0" h="3821" w="2885">
                  <a:moveTo>
                    <a:pt x="0" y="1"/>
                  </a:moveTo>
                  <a:lnTo>
                    <a:pt x="0" y="2388"/>
                  </a:lnTo>
                  <a:cubicBezTo>
                    <a:pt x="0" y="3184"/>
                    <a:pt x="656" y="3820"/>
                    <a:pt x="1452" y="3820"/>
                  </a:cubicBezTo>
                  <a:cubicBezTo>
                    <a:pt x="2248" y="3820"/>
                    <a:pt x="2884" y="3184"/>
                    <a:pt x="2865" y="2388"/>
                  </a:cubicBezTo>
                  <a:lnTo>
                    <a:pt x="286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4"/>
            <p:cNvSpPr/>
            <p:nvPr/>
          </p:nvSpPr>
          <p:spPr>
            <a:xfrm>
              <a:off x="3850875" y="4265250"/>
              <a:ext cx="24400" cy="39850"/>
            </a:xfrm>
            <a:custGeom>
              <a:rect b="b" l="l" r="r" t="t"/>
              <a:pathLst>
                <a:path extrusionOk="0" h="1594" w="976">
                  <a:moveTo>
                    <a:pt x="721" y="1"/>
                  </a:moveTo>
                  <a:cubicBezTo>
                    <a:pt x="572" y="1"/>
                    <a:pt x="1" y="46"/>
                    <a:pt x="1" y="738"/>
                  </a:cubicBezTo>
                  <a:cubicBezTo>
                    <a:pt x="1" y="1533"/>
                    <a:pt x="975" y="1593"/>
                    <a:pt x="975" y="1593"/>
                  </a:cubicBezTo>
                  <a:lnTo>
                    <a:pt x="757" y="2"/>
                  </a:lnTo>
                  <a:cubicBezTo>
                    <a:pt x="757" y="2"/>
                    <a:pt x="744" y="1"/>
                    <a:pt x="721"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4"/>
            <p:cNvSpPr/>
            <p:nvPr/>
          </p:nvSpPr>
          <p:spPr>
            <a:xfrm>
              <a:off x="3978700" y="4265250"/>
              <a:ext cx="23875" cy="39850"/>
            </a:xfrm>
            <a:custGeom>
              <a:rect b="b" l="l" r="r" t="t"/>
              <a:pathLst>
                <a:path extrusionOk="0" h="1594" w="955">
                  <a:moveTo>
                    <a:pt x="253" y="1"/>
                  </a:moveTo>
                  <a:cubicBezTo>
                    <a:pt x="231" y="1"/>
                    <a:pt x="219" y="2"/>
                    <a:pt x="219" y="2"/>
                  </a:cubicBezTo>
                  <a:lnTo>
                    <a:pt x="0" y="1593"/>
                  </a:lnTo>
                  <a:cubicBezTo>
                    <a:pt x="0" y="1593"/>
                    <a:pt x="955" y="1533"/>
                    <a:pt x="955" y="738"/>
                  </a:cubicBezTo>
                  <a:cubicBezTo>
                    <a:pt x="955" y="46"/>
                    <a:pt x="398" y="1"/>
                    <a:pt x="253"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4"/>
            <p:cNvSpPr/>
            <p:nvPr/>
          </p:nvSpPr>
          <p:spPr>
            <a:xfrm>
              <a:off x="3868275" y="4197650"/>
              <a:ext cx="116900" cy="162150"/>
            </a:xfrm>
            <a:custGeom>
              <a:rect b="b" l="l" r="r" t="t"/>
              <a:pathLst>
                <a:path extrusionOk="0" h="6486" w="4676">
                  <a:moveTo>
                    <a:pt x="2348" y="0"/>
                  </a:moveTo>
                  <a:cubicBezTo>
                    <a:pt x="1055" y="0"/>
                    <a:pt x="1" y="1055"/>
                    <a:pt x="1" y="2348"/>
                  </a:cubicBezTo>
                  <a:lnTo>
                    <a:pt x="1" y="4158"/>
                  </a:lnTo>
                  <a:cubicBezTo>
                    <a:pt x="1" y="5451"/>
                    <a:pt x="1055" y="6485"/>
                    <a:pt x="2348" y="6485"/>
                  </a:cubicBezTo>
                  <a:cubicBezTo>
                    <a:pt x="3641" y="6485"/>
                    <a:pt x="4676" y="5451"/>
                    <a:pt x="4676" y="4178"/>
                  </a:cubicBezTo>
                  <a:lnTo>
                    <a:pt x="4676" y="2348"/>
                  </a:lnTo>
                  <a:cubicBezTo>
                    <a:pt x="4676" y="1055"/>
                    <a:pt x="3641" y="0"/>
                    <a:pt x="2348"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4"/>
            <p:cNvSpPr/>
            <p:nvPr/>
          </p:nvSpPr>
          <p:spPr>
            <a:xfrm>
              <a:off x="3469425" y="4781000"/>
              <a:ext cx="303900" cy="721125"/>
            </a:xfrm>
            <a:custGeom>
              <a:rect b="b" l="l" r="r" t="t"/>
              <a:pathLst>
                <a:path extrusionOk="0" h="28845" w="12156">
                  <a:moveTo>
                    <a:pt x="1533" y="0"/>
                  </a:moveTo>
                  <a:lnTo>
                    <a:pt x="1" y="28845"/>
                  </a:lnTo>
                  <a:lnTo>
                    <a:pt x="2408" y="28845"/>
                  </a:lnTo>
                  <a:lnTo>
                    <a:pt x="6764" y="5869"/>
                  </a:lnTo>
                  <a:lnTo>
                    <a:pt x="9569" y="28845"/>
                  </a:lnTo>
                  <a:lnTo>
                    <a:pt x="11976" y="28845"/>
                  </a:lnTo>
                  <a:lnTo>
                    <a:pt x="1215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4"/>
            <p:cNvSpPr/>
            <p:nvPr/>
          </p:nvSpPr>
          <p:spPr>
            <a:xfrm>
              <a:off x="3499775" y="4362025"/>
              <a:ext cx="278025" cy="470900"/>
            </a:xfrm>
            <a:custGeom>
              <a:rect b="b" l="l" r="r" t="t"/>
              <a:pathLst>
                <a:path extrusionOk="0" h="18836" w="11121">
                  <a:moveTo>
                    <a:pt x="6256" y="1"/>
                  </a:moveTo>
                  <a:cubicBezTo>
                    <a:pt x="5556" y="1"/>
                    <a:pt x="4817" y="50"/>
                    <a:pt x="4078" y="50"/>
                  </a:cubicBezTo>
                  <a:cubicBezTo>
                    <a:pt x="816" y="50"/>
                    <a:pt x="955" y="5620"/>
                    <a:pt x="955" y="5620"/>
                  </a:cubicBezTo>
                  <a:lnTo>
                    <a:pt x="0" y="17873"/>
                  </a:lnTo>
                  <a:cubicBezTo>
                    <a:pt x="1888" y="18512"/>
                    <a:pt x="3760" y="18836"/>
                    <a:pt x="5619" y="18836"/>
                  </a:cubicBezTo>
                  <a:cubicBezTo>
                    <a:pt x="7464" y="18836"/>
                    <a:pt x="9297" y="18517"/>
                    <a:pt x="11120" y="17873"/>
                  </a:cubicBezTo>
                  <a:lnTo>
                    <a:pt x="10603" y="5620"/>
                  </a:lnTo>
                  <a:cubicBezTo>
                    <a:pt x="10603" y="572"/>
                    <a:pt x="8651" y="1"/>
                    <a:pt x="62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4"/>
            <p:cNvSpPr/>
            <p:nvPr/>
          </p:nvSpPr>
          <p:spPr>
            <a:xfrm>
              <a:off x="3586800" y="4248375"/>
              <a:ext cx="5500" cy="38800"/>
            </a:xfrm>
            <a:custGeom>
              <a:rect b="b" l="l" r="r" t="t"/>
              <a:pathLst>
                <a:path extrusionOk="0" h="1552" w="220">
                  <a:moveTo>
                    <a:pt x="219" y="1552"/>
                  </a:moveTo>
                  <a:lnTo>
                    <a:pt x="1" y="0"/>
                  </a:lnTo>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4"/>
            <p:cNvSpPr/>
            <p:nvPr/>
          </p:nvSpPr>
          <p:spPr>
            <a:xfrm>
              <a:off x="3608175" y="4315000"/>
              <a:ext cx="68675" cy="76625"/>
            </a:xfrm>
            <a:custGeom>
              <a:rect b="b" l="l" r="r" t="t"/>
              <a:pathLst>
                <a:path extrusionOk="0" h="3065" w="2747">
                  <a:moveTo>
                    <a:pt x="1" y="1"/>
                  </a:moveTo>
                  <a:lnTo>
                    <a:pt x="1" y="2289"/>
                  </a:lnTo>
                  <a:cubicBezTo>
                    <a:pt x="1" y="3045"/>
                    <a:pt x="598" y="3064"/>
                    <a:pt x="1354" y="3064"/>
                  </a:cubicBezTo>
                  <a:cubicBezTo>
                    <a:pt x="2110" y="3064"/>
                    <a:pt x="2726" y="3045"/>
                    <a:pt x="2746" y="2289"/>
                  </a:cubicBezTo>
                  <a:lnTo>
                    <a:pt x="27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4"/>
            <p:cNvSpPr/>
            <p:nvPr/>
          </p:nvSpPr>
          <p:spPr>
            <a:xfrm>
              <a:off x="3586300" y="4183225"/>
              <a:ext cx="111925" cy="156175"/>
            </a:xfrm>
            <a:custGeom>
              <a:rect b="b" l="l" r="r" t="t"/>
              <a:pathLst>
                <a:path extrusionOk="0" h="6247" w="4477">
                  <a:moveTo>
                    <a:pt x="2229" y="0"/>
                  </a:moveTo>
                  <a:cubicBezTo>
                    <a:pt x="1015" y="0"/>
                    <a:pt x="1" y="995"/>
                    <a:pt x="1" y="2248"/>
                  </a:cubicBezTo>
                  <a:lnTo>
                    <a:pt x="1" y="4019"/>
                  </a:lnTo>
                  <a:cubicBezTo>
                    <a:pt x="1" y="5232"/>
                    <a:pt x="995" y="6247"/>
                    <a:pt x="2229" y="6247"/>
                  </a:cubicBezTo>
                  <a:cubicBezTo>
                    <a:pt x="3462" y="6247"/>
                    <a:pt x="4477" y="5252"/>
                    <a:pt x="4477" y="4019"/>
                  </a:cubicBezTo>
                  <a:lnTo>
                    <a:pt x="4477" y="2248"/>
                  </a:lnTo>
                  <a:cubicBezTo>
                    <a:pt x="4477" y="1035"/>
                    <a:pt x="3482" y="0"/>
                    <a:pt x="2229"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4"/>
            <p:cNvSpPr/>
            <p:nvPr/>
          </p:nvSpPr>
          <p:spPr>
            <a:xfrm>
              <a:off x="4953925" y="4362025"/>
              <a:ext cx="265600" cy="444850"/>
            </a:xfrm>
            <a:custGeom>
              <a:rect b="b" l="l" r="r" t="t"/>
              <a:pathLst>
                <a:path extrusionOk="0" h="17794" w="10624">
                  <a:moveTo>
                    <a:pt x="5956" y="1"/>
                  </a:moveTo>
                  <a:cubicBezTo>
                    <a:pt x="5256" y="1"/>
                    <a:pt x="4519" y="50"/>
                    <a:pt x="3780" y="50"/>
                  </a:cubicBezTo>
                  <a:cubicBezTo>
                    <a:pt x="518" y="50"/>
                    <a:pt x="637" y="5620"/>
                    <a:pt x="637" y="5620"/>
                  </a:cubicBezTo>
                  <a:lnTo>
                    <a:pt x="1" y="16720"/>
                  </a:lnTo>
                  <a:cubicBezTo>
                    <a:pt x="1761" y="17436"/>
                    <a:pt x="3532" y="17794"/>
                    <a:pt x="5304" y="17794"/>
                  </a:cubicBezTo>
                  <a:cubicBezTo>
                    <a:pt x="7077" y="17794"/>
                    <a:pt x="8853" y="17436"/>
                    <a:pt x="10623" y="16720"/>
                  </a:cubicBezTo>
                  <a:lnTo>
                    <a:pt x="10285" y="5620"/>
                  </a:lnTo>
                  <a:cubicBezTo>
                    <a:pt x="10285" y="572"/>
                    <a:pt x="8345" y="1"/>
                    <a:pt x="59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4"/>
            <p:cNvSpPr/>
            <p:nvPr/>
          </p:nvSpPr>
          <p:spPr>
            <a:xfrm>
              <a:off x="4916125" y="4781000"/>
              <a:ext cx="302900" cy="721125"/>
            </a:xfrm>
            <a:custGeom>
              <a:rect b="b" l="l" r="r" t="t"/>
              <a:pathLst>
                <a:path extrusionOk="0" h="28845" w="12116">
                  <a:moveTo>
                    <a:pt x="1532" y="0"/>
                  </a:moveTo>
                  <a:lnTo>
                    <a:pt x="1" y="28845"/>
                  </a:lnTo>
                  <a:lnTo>
                    <a:pt x="2408" y="28845"/>
                  </a:lnTo>
                  <a:lnTo>
                    <a:pt x="6903" y="4377"/>
                  </a:lnTo>
                  <a:lnTo>
                    <a:pt x="9569" y="28845"/>
                  </a:lnTo>
                  <a:lnTo>
                    <a:pt x="11976" y="28845"/>
                  </a:lnTo>
                  <a:lnTo>
                    <a:pt x="12115" y="0"/>
                  </a:lnTo>
                  <a:lnTo>
                    <a:pt x="12115" y="0"/>
                  </a:lnTo>
                  <a:cubicBezTo>
                    <a:pt x="10355" y="627"/>
                    <a:pt x="8594" y="940"/>
                    <a:pt x="6831" y="940"/>
                  </a:cubicBezTo>
                  <a:cubicBezTo>
                    <a:pt x="5068" y="940"/>
                    <a:pt x="3303" y="627"/>
                    <a:pt x="15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4"/>
            <p:cNvSpPr/>
            <p:nvPr/>
          </p:nvSpPr>
          <p:spPr>
            <a:xfrm>
              <a:off x="5015600" y="4248800"/>
              <a:ext cx="23400" cy="38375"/>
            </a:xfrm>
            <a:custGeom>
              <a:rect b="b" l="l" r="r" t="t"/>
              <a:pathLst>
                <a:path extrusionOk="0" h="1535" w="936">
                  <a:moveTo>
                    <a:pt x="659" y="1"/>
                  </a:moveTo>
                  <a:cubicBezTo>
                    <a:pt x="489" y="1"/>
                    <a:pt x="0" y="55"/>
                    <a:pt x="0" y="680"/>
                  </a:cubicBezTo>
                  <a:cubicBezTo>
                    <a:pt x="0" y="1455"/>
                    <a:pt x="935" y="1535"/>
                    <a:pt x="935" y="1535"/>
                  </a:cubicBezTo>
                  <a:lnTo>
                    <a:pt x="716" y="3"/>
                  </a:lnTo>
                  <a:cubicBezTo>
                    <a:pt x="716" y="3"/>
                    <a:pt x="695" y="1"/>
                    <a:pt x="659"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4"/>
            <p:cNvSpPr/>
            <p:nvPr/>
          </p:nvSpPr>
          <p:spPr>
            <a:xfrm>
              <a:off x="5137925" y="4248800"/>
              <a:ext cx="23400" cy="38375"/>
            </a:xfrm>
            <a:custGeom>
              <a:rect b="b" l="l" r="r" t="t"/>
              <a:pathLst>
                <a:path extrusionOk="0" h="1535" w="936">
                  <a:moveTo>
                    <a:pt x="277" y="1"/>
                  </a:moveTo>
                  <a:cubicBezTo>
                    <a:pt x="241" y="1"/>
                    <a:pt x="220" y="3"/>
                    <a:pt x="220" y="3"/>
                  </a:cubicBezTo>
                  <a:lnTo>
                    <a:pt x="1" y="1535"/>
                  </a:lnTo>
                  <a:cubicBezTo>
                    <a:pt x="1" y="1535"/>
                    <a:pt x="936" y="1455"/>
                    <a:pt x="936" y="680"/>
                  </a:cubicBezTo>
                  <a:cubicBezTo>
                    <a:pt x="936" y="55"/>
                    <a:pt x="447" y="1"/>
                    <a:pt x="277"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4"/>
            <p:cNvSpPr/>
            <p:nvPr/>
          </p:nvSpPr>
          <p:spPr>
            <a:xfrm>
              <a:off x="5054375" y="4314525"/>
              <a:ext cx="69150" cy="79100"/>
            </a:xfrm>
            <a:custGeom>
              <a:rect b="b" l="l" r="r" t="t"/>
              <a:pathLst>
                <a:path extrusionOk="0" h="3164" w="2766">
                  <a:moveTo>
                    <a:pt x="1" y="0"/>
                  </a:moveTo>
                  <a:lnTo>
                    <a:pt x="1" y="2288"/>
                  </a:lnTo>
                  <a:cubicBezTo>
                    <a:pt x="1" y="3064"/>
                    <a:pt x="598" y="3163"/>
                    <a:pt x="1373" y="3163"/>
                  </a:cubicBezTo>
                  <a:cubicBezTo>
                    <a:pt x="2129" y="3163"/>
                    <a:pt x="2746" y="3064"/>
                    <a:pt x="2766" y="2288"/>
                  </a:cubicBezTo>
                  <a:lnTo>
                    <a:pt x="27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4"/>
            <p:cNvSpPr/>
            <p:nvPr/>
          </p:nvSpPr>
          <p:spPr>
            <a:xfrm>
              <a:off x="5033000" y="4183225"/>
              <a:ext cx="111925" cy="156175"/>
            </a:xfrm>
            <a:custGeom>
              <a:rect b="b" l="l" r="r" t="t"/>
              <a:pathLst>
                <a:path extrusionOk="0" h="6247" w="4477">
                  <a:moveTo>
                    <a:pt x="2228" y="0"/>
                  </a:moveTo>
                  <a:cubicBezTo>
                    <a:pt x="1015" y="0"/>
                    <a:pt x="1" y="995"/>
                    <a:pt x="1" y="2248"/>
                  </a:cubicBezTo>
                  <a:lnTo>
                    <a:pt x="1" y="4019"/>
                  </a:lnTo>
                  <a:cubicBezTo>
                    <a:pt x="1" y="5232"/>
                    <a:pt x="995" y="6247"/>
                    <a:pt x="2228" y="6247"/>
                  </a:cubicBezTo>
                  <a:cubicBezTo>
                    <a:pt x="3442" y="6247"/>
                    <a:pt x="4476" y="5252"/>
                    <a:pt x="4476" y="4019"/>
                  </a:cubicBezTo>
                  <a:lnTo>
                    <a:pt x="4476" y="2248"/>
                  </a:lnTo>
                  <a:cubicBezTo>
                    <a:pt x="4476" y="1035"/>
                    <a:pt x="3482" y="0"/>
                    <a:pt x="2228"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4"/>
            <p:cNvSpPr/>
            <p:nvPr/>
          </p:nvSpPr>
          <p:spPr>
            <a:xfrm>
              <a:off x="4381525" y="4381600"/>
              <a:ext cx="261600" cy="370075"/>
            </a:xfrm>
            <a:custGeom>
              <a:rect b="b" l="l" r="r" t="t"/>
              <a:pathLst>
                <a:path extrusionOk="0" h="14803" w="10464">
                  <a:moveTo>
                    <a:pt x="4405" y="1"/>
                  </a:moveTo>
                  <a:cubicBezTo>
                    <a:pt x="3877" y="1"/>
                    <a:pt x="1198" y="162"/>
                    <a:pt x="696" y="3404"/>
                  </a:cubicBezTo>
                  <a:cubicBezTo>
                    <a:pt x="0" y="7761"/>
                    <a:pt x="2507" y="8258"/>
                    <a:pt x="0" y="14803"/>
                  </a:cubicBezTo>
                  <a:lnTo>
                    <a:pt x="9250" y="14803"/>
                  </a:lnTo>
                  <a:cubicBezTo>
                    <a:pt x="9250" y="14803"/>
                    <a:pt x="7181" y="12416"/>
                    <a:pt x="8813" y="6985"/>
                  </a:cubicBezTo>
                  <a:cubicBezTo>
                    <a:pt x="10464" y="1554"/>
                    <a:pt x="7022" y="3"/>
                    <a:pt x="4496" y="3"/>
                  </a:cubicBezTo>
                  <a:cubicBezTo>
                    <a:pt x="4496" y="3"/>
                    <a:pt x="4464" y="1"/>
                    <a:pt x="4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4"/>
            <p:cNvSpPr/>
            <p:nvPr/>
          </p:nvSpPr>
          <p:spPr>
            <a:xfrm>
              <a:off x="4462575" y="4333900"/>
              <a:ext cx="71650" cy="82600"/>
            </a:xfrm>
            <a:custGeom>
              <a:rect b="b" l="l" r="r" t="t"/>
              <a:pathLst>
                <a:path extrusionOk="0" h="3304" w="2866">
                  <a:moveTo>
                    <a:pt x="1" y="1"/>
                  </a:moveTo>
                  <a:lnTo>
                    <a:pt x="1" y="2388"/>
                  </a:lnTo>
                  <a:cubicBezTo>
                    <a:pt x="1" y="3184"/>
                    <a:pt x="657" y="3303"/>
                    <a:pt x="1453" y="3303"/>
                  </a:cubicBezTo>
                  <a:cubicBezTo>
                    <a:pt x="2248" y="3303"/>
                    <a:pt x="2865" y="3184"/>
                    <a:pt x="2865" y="2388"/>
                  </a:cubicBezTo>
                  <a:lnTo>
                    <a:pt x="286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4"/>
            <p:cNvSpPr/>
            <p:nvPr/>
          </p:nvSpPr>
          <p:spPr>
            <a:xfrm>
              <a:off x="4441700" y="4265275"/>
              <a:ext cx="4975" cy="39825"/>
            </a:xfrm>
            <a:custGeom>
              <a:rect b="b" l="l" r="r" t="t"/>
              <a:pathLst>
                <a:path extrusionOk="0" h="1593" w="199">
                  <a:moveTo>
                    <a:pt x="199" y="1592"/>
                  </a:moveTo>
                  <a:lnTo>
                    <a:pt x="0" y="1"/>
                  </a:lnTo>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4"/>
            <p:cNvSpPr/>
            <p:nvPr/>
          </p:nvSpPr>
          <p:spPr>
            <a:xfrm>
              <a:off x="4440200" y="4197650"/>
              <a:ext cx="116900" cy="162150"/>
            </a:xfrm>
            <a:custGeom>
              <a:rect b="b" l="l" r="r" t="t"/>
              <a:pathLst>
                <a:path extrusionOk="0" h="6486" w="4676">
                  <a:moveTo>
                    <a:pt x="2348" y="0"/>
                  </a:moveTo>
                  <a:cubicBezTo>
                    <a:pt x="1055" y="0"/>
                    <a:pt x="0" y="1055"/>
                    <a:pt x="0" y="2348"/>
                  </a:cubicBezTo>
                  <a:lnTo>
                    <a:pt x="0" y="4158"/>
                  </a:lnTo>
                  <a:cubicBezTo>
                    <a:pt x="0" y="5451"/>
                    <a:pt x="1055" y="6485"/>
                    <a:pt x="2348" y="6485"/>
                  </a:cubicBezTo>
                  <a:cubicBezTo>
                    <a:pt x="3621" y="6485"/>
                    <a:pt x="4675" y="5451"/>
                    <a:pt x="4675" y="4178"/>
                  </a:cubicBezTo>
                  <a:lnTo>
                    <a:pt x="4675" y="2348"/>
                  </a:lnTo>
                  <a:cubicBezTo>
                    <a:pt x="4675" y="1055"/>
                    <a:pt x="3641" y="0"/>
                    <a:pt x="2348"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4"/>
            <p:cNvSpPr/>
            <p:nvPr/>
          </p:nvSpPr>
          <p:spPr>
            <a:xfrm>
              <a:off x="3178000" y="4792425"/>
              <a:ext cx="260125" cy="709700"/>
            </a:xfrm>
            <a:custGeom>
              <a:rect b="b" l="l" r="r" t="t"/>
              <a:pathLst>
                <a:path extrusionOk="0" h="28388" w="10405">
                  <a:moveTo>
                    <a:pt x="1652" y="1"/>
                  </a:moveTo>
                  <a:lnTo>
                    <a:pt x="1" y="28388"/>
                  </a:lnTo>
                  <a:lnTo>
                    <a:pt x="1692" y="28388"/>
                  </a:lnTo>
                  <a:lnTo>
                    <a:pt x="6108" y="4318"/>
                  </a:lnTo>
                  <a:lnTo>
                    <a:pt x="8714" y="28388"/>
                  </a:lnTo>
                  <a:lnTo>
                    <a:pt x="10305" y="28388"/>
                  </a:lnTo>
                  <a:lnTo>
                    <a:pt x="10405" y="1"/>
                  </a:ln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4"/>
            <p:cNvSpPr/>
            <p:nvPr/>
          </p:nvSpPr>
          <p:spPr>
            <a:xfrm>
              <a:off x="3220275" y="4443275"/>
              <a:ext cx="246700" cy="349175"/>
            </a:xfrm>
            <a:custGeom>
              <a:rect b="b" l="l" r="r" t="t"/>
              <a:pathLst>
                <a:path extrusionOk="0" h="13967" w="9868">
                  <a:moveTo>
                    <a:pt x="4124" y="0"/>
                  </a:moveTo>
                  <a:cubicBezTo>
                    <a:pt x="3604" y="0"/>
                    <a:pt x="1100" y="160"/>
                    <a:pt x="637" y="3205"/>
                  </a:cubicBezTo>
                  <a:cubicBezTo>
                    <a:pt x="1" y="7303"/>
                    <a:pt x="2348" y="7780"/>
                    <a:pt x="1" y="13967"/>
                  </a:cubicBezTo>
                  <a:lnTo>
                    <a:pt x="8753" y="13967"/>
                  </a:lnTo>
                  <a:cubicBezTo>
                    <a:pt x="8753" y="13967"/>
                    <a:pt x="6804" y="11739"/>
                    <a:pt x="8356" y="6587"/>
                  </a:cubicBezTo>
                  <a:cubicBezTo>
                    <a:pt x="9867" y="1474"/>
                    <a:pt x="6625" y="2"/>
                    <a:pt x="4218" y="2"/>
                  </a:cubicBezTo>
                  <a:cubicBezTo>
                    <a:pt x="4218" y="2"/>
                    <a:pt x="4184" y="0"/>
                    <a:pt x="41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4"/>
            <p:cNvSpPr/>
            <p:nvPr/>
          </p:nvSpPr>
          <p:spPr>
            <a:xfrm>
              <a:off x="3296875" y="4398550"/>
              <a:ext cx="68150" cy="90050"/>
            </a:xfrm>
            <a:custGeom>
              <a:rect b="b" l="l" r="r" t="t"/>
              <a:pathLst>
                <a:path extrusionOk="0" h="3602" w="2726">
                  <a:moveTo>
                    <a:pt x="0" y="1"/>
                  </a:moveTo>
                  <a:lnTo>
                    <a:pt x="0" y="2269"/>
                  </a:lnTo>
                  <a:cubicBezTo>
                    <a:pt x="0" y="3005"/>
                    <a:pt x="617" y="3602"/>
                    <a:pt x="1353" y="3602"/>
                  </a:cubicBezTo>
                  <a:cubicBezTo>
                    <a:pt x="2109" y="3602"/>
                    <a:pt x="2706" y="3005"/>
                    <a:pt x="2725" y="2269"/>
                  </a:cubicBezTo>
                  <a:lnTo>
                    <a:pt x="2725" y="1"/>
                  </a:lnTo>
                  <a:close/>
                </a:path>
              </a:pathLst>
            </a:custGeom>
            <a:solidFill>
              <a:srgbClr val="EF7D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4"/>
            <p:cNvSpPr/>
            <p:nvPr/>
          </p:nvSpPr>
          <p:spPr>
            <a:xfrm>
              <a:off x="3258575" y="4333850"/>
              <a:ext cx="22900" cy="37375"/>
            </a:xfrm>
            <a:custGeom>
              <a:rect b="b" l="l" r="r" t="t"/>
              <a:pathLst>
                <a:path extrusionOk="0" h="1495" w="916">
                  <a:moveTo>
                    <a:pt x="659" y="0"/>
                  </a:moveTo>
                  <a:cubicBezTo>
                    <a:pt x="489" y="0"/>
                    <a:pt x="0" y="55"/>
                    <a:pt x="0" y="679"/>
                  </a:cubicBezTo>
                  <a:cubicBezTo>
                    <a:pt x="0" y="1415"/>
                    <a:pt x="915" y="1495"/>
                    <a:pt x="915" y="1495"/>
                  </a:cubicBezTo>
                  <a:lnTo>
                    <a:pt x="717" y="3"/>
                  </a:lnTo>
                  <a:cubicBezTo>
                    <a:pt x="717" y="3"/>
                    <a:pt x="695" y="0"/>
                    <a:pt x="659"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4"/>
            <p:cNvSpPr/>
            <p:nvPr/>
          </p:nvSpPr>
          <p:spPr>
            <a:xfrm>
              <a:off x="3379925" y="4333850"/>
              <a:ext cx="22900" cy="37375"/>
            </a:xfrm>
            <a:custGeom>
              <a:rect b="b" l="l" r="r" t="t"/>
              <a:pathLst>
                <a:path extrusionOk="0" h="1495" w="916">
                  <a:moveTo>
                    <a:pt x="257" y="0"/>
                  </a:moveTo>
                  <a:cubicBezTo>
                    <a:pt x="221" y="0"/>
                    <a:pt x="199" y="3"/>
                    <a:pt x="199" y="3"/>
                  </a:cubicBezTo>
                  <a:lnTo>
                    <a:pt x="0" y="1495"/>
                  </a:lnTo>
                  <a:cubicBezTo>
                    <a:pt x="0" y="1495"/>
                    <a:pt x="915" y="1415"/>
                    <a:pt x="915" y="679"/>
                  </a:cubicBezTo>
                  <a:cubicBezTo>
                    <a:pt x="915" y="55"/>
                    <a:pt x="427" y="0"/>
                    <a:pt x="257"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4"/>
            <p:cNvSpPr/>
            <p:nvPr/>
          </p:nvSpPr>
          <p:spPr>
            <a:xfrm>
              <a:off x="3275475" y="4269250"/>
              <a:ext cx="110425" cy="154200"/>
            </a:xfrm>
            <a:custGeom>
              <a:rect b="b" l="l" r="r" t="t"/>
              <a:pathLst>
                <a:path extrusionOk="0" h="6168" w="4417">
                  <a:moveTo>
                    <a:pt x="2209" y="1"/>
                  </a:moveTo>
                  <a:cubicBezTo>
                    <a:pt x="995" y="1"/>
                    <a:pt x="1" y="995"/>
                    <a:pt x="1" y="2209"/>
                  </a:cubicBezTo>
                  <a:lnTo>
                    <a:pt x="1" y="3959"/>
                  </a:lnTo>
                  <a:cubicBezTo>
                    <a:pt x="1" y="5173"/>
                    <a:pt x="995" y="6168"/>
                    <a:pt x="2209" y="6168"/>
                  </a:cubicBezTo>
                  <a:cubicBezTo>
                    <a:pt x="3422" y="6168"/>
                    <a:pt x="4397" y="5173"/>
                    <a:pt x="4417" y="3959"/>
                  </a:cubicBezTo>
                  <a:lnTo>
                    <a:pt x="4417" y="2209"/>
                  </a:lnTo>
                  <a:cubicBezTo>
                    <a:pt x="4417" y="995"/>
                    <a:pt x="3422" y="1"/>
                    <a:pt x="2209"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4"/>
            <p:cNvSpPr/>
            <p:nvPr/>
          </p:nvSpPr>
          <p:spPr>
            <a:xfrm>
              <a:off x="4612775" y="4747675"/>
              <a:ext cx="284475" cy="754450"/>
            </a:xfrm>
            <a:custGeom>
              <a:rect b="b" l="l" r="r" t="t"/>
              <a:pathLst>
                <a:path extrusionOk="0" h="30178" w="11379">
                  <a:moveTo>
                    <a:pt x="1830" y="1"/>
                  </a:moveTo>
                  <a:lnTo>
                    <a:pt x="0" y="30178"/>
                  </a:lnTo>
                  <a:lnTo>
                    <a:pt x="1850" y="30178"/>
                  </a:lnTo>
                  <a:lnTo>
                    <a:pt x="6684" y="4556"/>
                  </a:lnTo>
                  <a:lnTo>
                    <a:pt x="9549" y="30178"/>
                  </a:lnTo>
                  <a:lnTo>
                    <a:pt x="11279" y="30178"/>
                  </a:lnTo>
                  <a:lnTo>
                    <a:pt x="11379" y="1"/>
                  </a:ln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4"/>
            <p:cNvSpPr/>
            <p:nvPr/>
          </p:nvSpPr>
          <p:spPr>
            <a:xfrm>
              <a:off x="4658025" y="4366675"/>
              <a:ext cx="270550" cy="381025"/>
            </a:xfrm>
            <a:custGeom>
              <a:rect b="b" l="l" r="r" t="t"/>
              <a:pathLst>
                <a:path extrusionOk="0" h="15241" w="10822">
                  <a:moveTo>
                    <a:pt x="4551" y="0"/>
                  </a:moveTo>
                  <a:cubicBezTo>
                    <a:pt x="3982" y="0"/>
                    <a:pt x="1251" y="176"/>
                    <a:pt x="717" y="3504"/>
                  </a:cubicBezTo>
                  <a:cubicBezTo>
                    <a:pt x="0" y="7980"/>
                    <a:pt x="2586" y="8517"/>
                    <a:pt x="0" y="15241"/>
                  </a:cubicBezTo>
                  <a:lnTo>
                    <a:pt x="9549" y="15241"/>
                  </a:lnTo>
                  <a:cubicBezTo>
                    <a:pt x="9549" y="15241"/>
                    <a:pt x="7440" y="12794"/>
                    <a:pt x="9131" y="7184"/>
                  </a:cubicBezTo>
                  <a:cubicBezTo>
                    <a:pt x="10822" y="1594"/>
                    <a:pt x="7281" y="3"/>
                    <a:pt x="4655" y="3"/>
                  </a:cubicBezTo>
                  <a:cubicBezTo>
                    <a:pt x="4655" y="3"/>
                    <a:pt x="4618" y="0"/>
                    <a:pt x="455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4"/>
            <p:cNvSpPr/>
            <p:nvPr/>
          </p:nvSpPr>
          <p:spPr>
            <a:xfrm>
              <a:off x="4743075" y="4317500"/>
              <a:ext cx="74125" cy="98500"/>
            </a:xfrm>
            <a:custGeom>
              <a:rect b="b" l="l" r="r" t="t"/>
              <a:pathLst>
                <a:path extrusionOk="0" h="3940" w="2965">
                  <a:moveTo>
                    <a:pt x="0" y="0"/>
                  </a:moveTo>
                  <a:lnTo>
                    <a:pt x="0" y="2467"/>
                  </a:lnTo>
                  <a:cubicBezTo>
                    <a:pt x="0" y="3263"/>
                    <a:pt x="657" y="3939"/>
                    <a:pt x="1472" y="3939"/>
                  </a:cubicBezTo>
                  <a:cubicBezTo>
                    <a:pt x="2268" y="3939"/>
                    <a:pt x="2944" y="3263"/>
                    <a:pt x="2964" y="2467"/>
                  </a:cubicBezTo>
                  <a:lnTo>
                    <a:pt x="2964" y="0"/>
                  </a:lnTo>
                  <a:close/>
                </a:path>
              </a:pathLst>
            </a:custGeom>
            <a:solidFill>
              <a:srgbClr val="EF7D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4"/>
            <p:cNvSpPr/>
            <p:nvPr/>
          </p:nvSpPr>
          <p:spPr>
            <a:xfrm>
              <a:off x="4701300" y="4246825"/>
              <a:ext cx="24875" cy="40850"/>
            </a:xfrm>
            <a:custGeom>
              <a:rect b="b" l="l" r="r" t="t"/>
              <a:pathLst>
                <a:path extrusionOk="0" h="1634" w="995">
                  <a:moveTo>
                    <a:pt x="721" y="1"/>
                  </a:moveTo>
                  <a:cubicBezTo>
                    <a:pt x="543" y="1"/>
                    <a:pt x="0" y="56"/>
                    <a:pt x="0" y="739"/>
                  </a:cubicBezTo>
                  <a:cubicBezTo>
                    <a:pt x="0" y="1574"/>
                    <a:pt x="995" y="1634"/>
                    <a:pt x="995" y="1634"/>
                  </a:cubicBezTo>
                  <a:lnTo>
                    <a:pt x="776" y="3"/>
                  </a:lnTo>
                  <a:cubicBezTo>
                    <a:pt x="776" y="3"/>
                    <a:pt x="755" y="1"/>
                    <a:pt x="721"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4"/>
            <p:cNvSpPr/>
            <p:nvPr/>
          </p:nvSpPr>
          <p:spPr>
            <a:xfrm>
              <a:off x="4833075" y="4246825"/>
              <a:ext cx="24900" cy="40850"/>
            </a:xfrm>
            <a:custGeom>
              <a:rect b="b" l="l" r="r" t="t"/>
              <a:pathLst>
                <a:path extrusionOk="0" h="1634" w="996">
                  <a:moveTo>
                    <a:pt x="293" y="1"/>
                  </a:moveTo>
                  <a:cubicBezTo>
                    <a:pt x="260" y="1"/>
                    <a:pt x="239" y="3"/>
                    <a:pt x="239" y="3"/>
                  </a:cubicBezTo>
                  <a:lnTo>
                    <a:pt x="1" y="1634"/>
                  </a:lnTo>
                  <a:cubicBezTo>
                    <a:pt x="1" y="1634"/>
                    <a:pt x="995" y="1574"/>
                    <a:pt x="995" y="739"/>
                  </a:cubicBezTo>
                  <a:cubicBezTo>
                    <a:pt x="995" y="56"/>
                    <a:pt x="466" y="1"/>
                    <a:pt x="293"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4"/>
            <p:cNvSpPr/>
            <p:nvPr/>
          </p:nvSpPr>
          <p:spPr>
            <a:xfrm>
              <a:off x="4719700" y="4176750"/>
              <a:ext cx="120375" cy="167625"/>
            </a:xfrm>
            <a:custGeom>
              <a:rect b="b" l="l" r="r" t="t"/>
              <a:pathLst>
                <a:path extrusionOk="0" h="6705" w="4815">
                  <a:moveTo>
                    <a:pt x="2407" y="1"/>
                  </a:moveTo>
                  <a:cubicBezTo>
                    <a:pt x="1054" y="1"/>
                    <a:pt x="0" y="1095"/>
                    <a:pt x="0" y="2408"/>
                  </a:cubicBezTo>
                  <a:lnTo>
                    <a:pt x="0" y="4298"/>
                  </a:lnTo>
                  <a:cubicBezTo>
                    <a:pt x="0" y="5630"/>
                    <a:pt x="1094" y="6705"/>
                    <a:pt x="2407" y="6705"/>
                  </a:cubicBezTo>
                  <a:cubicBezTo>
                    <a:pt x="3720" y="6705"/>
                    <a:pt x="4794" y="5630"/>
                    <a:pt x="4814" y="4298"/>
                  </a:cubicBezTo>
                  <a:lnTo>
                    <a:pt x="4814" y="2408"/>
                  </a:lnTo>
                  <a:cubicBezTo>
                    <a:pt x="4814" y="1055"/>
                    <a:pt x="3720" y="1"/>
                    <a:pt x="2407"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4"/>
            <p:cNvSpPr/>
            <p:nvPr/>
          </p:nvSpPr>
          <p:spPr>
            <a:xfrm>
              <a:off x="4080650" y="4340125"/>
              <a:ext cx="271050" cy="449600"/>
            </a:xfrm>
            <a:custGeom>
              <a:rect b="b" l="l" r="r" t="t"/>
              <a:pathLst>
                <a:path extrusionOk="0" h="17984" w="10842">
                  <a:moveTo>
                    <a:pt x="6033" y="0"/>
                  </a:moveTo>
                  <a:cubicBezTo>
                    <a:pt x="5320" y="0"/>
                    <a:pt x="4569" y="50"/>
                    <a:pt x="3819" y="50"/>
                  </a:cubicBezTo>
                  <a:cubicBezTo>
                    <a:pt x="477" y="50"/>
                    <a:pt x="637" y="5720"/>
                    <a:pt x="637" y="5720"/>
                  </a:cubicBezTo>
                  <a:lnTo>
                    <a:pt x="0" y="17059"/>
                  </a:lnTo>
                  <a:cubicBezTo>
                    <a:pt x="1800" y="17675"/>
                    <a:pt x="3601" y="17984"/>
                    <a:pt x="5406" y="17984"/>
                  </a:cubicBezTo>
                  <a:cubicBezTo>
                    <a:pt x="7211" y="17984"/>
                    <a:pt x="9021" y="17675"/>
                    <a:pt x="10842" y="17059"/>
                  </a:cubicBezTo>
                  <a:lnTo>
                    <a:pt x="10464" y="5720"/>
                  </a:lnTo>
                  <a:cubicBezTo>
                    <a:pt x="10464" y="583"/>
                    <a:pt x="8466" y="0"/>
                    <a:pt x="60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4"/>
            <p:cNvSpPr/>
            <p:nvPr/>
          </p:nvSpPr>
          <p:spPr>
            <a:xfrm>
              <a:off x="4041350" y="4766575"/>
              <a:ext cx="309350" cy="735550"/>
            </a:xfrm>
            <a:custGeom>
              <a:rect b="b" l="l" r="r" t="t"/>
              <a:pathLst>
                <a:path extrusionOk="0" h="29422" w="12374">
                  <a:moveTo>
                    <a:pt x="1572" y="1"/>
                  </a:moveTo>
                  <a:lnTo>
                    <a:pt x="1" y="29422"/>
                  </a:lnTo>
                  <a:lnTo>
                    <a:pt x="2467" y="29422"/>
                  </a:lnTo>
                  <a:lnTo>
                    <a:pt x="7062" y="4457"/>
                  </a:lnTo>
                  <a:lnTo>
                    <a:pt x="9768" y="29422"/>
                  </a:lnTo>
                  <a:lnTo>
                    <a:pt x="12235" y="29422"/>
                  </a:lnTo>
                  <a:lnTo>
                    <a:pt x="12374" y="1"/>
                  </a:lnTo>
                  <a:lnTo>
                    <a:pt x="12374" y="1"/>
                  </a:lnTo>
                  <a:cubicBezTo>
                    <a:pt x="10592" y="515"/>
                    <a:pt x="8806" y="769"/>
                    <a:pt x="7014" y="769"/>
                  </a:cubicBezTo>
                  <a:cubicBezTo>
                    <a:pt x="5205" y="769"/>
                    <a:pt x="3391" y="510"/>
                    <a:pt x="1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4"/>
            <p:cNvSpPr/>
            <p:nvPr/>
          </p:nvSpPr>
          <p:spPr>
            <a:xfrm>
              <a:off x="4182600" y="4291150"/>
              <a:ext cx="70125" cy="80575"/>
            </a:xfrm>
            <a:custGeom>
              <a:rect b="b" l="l" r="r" t="t"/>
              <a:pathLst>
                <a:path extrusionOk="0" h="3223" w="2805">
                  <a:moveTo>
                    <a:pt x="0" y="0"/>
                  </a:moveTo>
                  <a:lnTo>
                    <a:pt x="0" y="2328"/>
                  </a:lnTo>
                  <a:cubicBezTo>
                    <a:pt x="0" y="3103"/>
                    <a:pt x="617" y="3223"/>
                    <a:pt x="1393" y="3223"/>
                  </a:cubicBezTo>
                  <a:cubicBezTo>
                    <a:pt x="2148" y="3223"/>
                    <a:pt x="2785" y="3123"/>
                    <a:pt x="2805" y="2328"/>
                  </a:cubicBezTo>
                  <a:lnTo>
                    <a:pt x="28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4"/>
            <p:cNvSpPr/>
            <p:nvPr/>
          </p:nvSpPr>
          <p:spPr>
            <a:xfrm>
              <a:off x="4160200" y="4157850"/>
              <a:ext cx="114425" cy="159175"/>
            </a:xfrm>
            <a:custGeom>
              <a:rect b="b" l="l" r="r" t="t"/>
              <a:pathLst>
                <a:path extrusionOk="0" h="6367" w="4577">
                  <a:moveTo>
                    <a:pt x="2289" y="1"/>
                  </a:moveTo>
                  <a:cubicBezTo>
                    <a:pt x="1015" y="1"/>
                    <a:pt x="1" y="1015"/>
                    <a:pt x="1" y="2289"/>
                  </a:cubicBezTo>
                  <a:lnTo>
                    <a:pt x="1" y="4079"/>
                  </a:lnTo>
                  <a:cubicBezTo>
                    <a:pt x="1" y="5352"/>
                    <a:pt x="1015" y="6367"/>
                    <a:pt x="2289" y="6367"/>
                  </a:cubicBezTo>
                  <a:cubicBezTo>
                    <a:pt x="3542" y="6367"/>
                    <a:pt x="4576" y="5332"/>
                    <a:pt x="4576" y="4079"/>
                  </a:cubicBezTo>
                  <a:lnTo>
                    <a:pt x="4576" y="2289"/>
                  </a:lnTo>
                  <a:cubicBezTo>
                    <a:pt x="4576" y="1015"/>
                    <a:pt x="3542" y="1"/>
                    <a:pt x="2289" y="1"/>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4"/>
            <p:cNvSpPr/>
            <p:nvPr/>
          </p:nvSpPr>
          <p:spPr>
            <a:xfrm>
              <a:off x="3608175" y="4391600"/>
              <a:ext cx="271075" cy="207900"/>
            </a:xfrm>
            <a:custGeom>
              <a:rect b="b" l="l" r="r" t="t"/>
              <a:pathLst>
                <a:path extrusionOk="0" h="8316" w="10843">
                  <a:moveTo>
                    <a:pt x="10842" y="0"/>
                  </a:moveTo>
                  <a:cubicBezTo>
                    <a:pt x="10842" y="1"/>
                    <a:pt x="8992" y="657"/>
                    <a:pt x="5710" y="3303"/>
                  </a:cubicBezTo>
                  <a:cubicBezTo>
                    <a:pt x="2428" y="5988"/>
                    <a:pt x="1" y="6267"/>
                    <a:pt x="1" y="6267"/>
                  </a:cubicBezTo>
                  <a:lnTo>
                    <a:pt x="21" y="8316"/>
                  </a:lnTo>
                  <a:cubicBezTo>
                    <a:pt x="21" y="8316"/>
                    <a:pt x="6108" y="7560"/>
                    <a:pt x="10385" y="3303"/>
                  </a:cubicBezTo>
                  <a:lnTo>
                    <a:pt x="1084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4"/>
            <p:cNvSpPr/>
            <p:nvPr/>
          </p:nvSpPr>
          <p:spPr>
            <a:xfrm>
              <a:off x="3128775" y="4190175"/>
              <a:ext cx="166125" cy="362075"/>
            </a:xfrm>
            <a:custGeom>
              <a:rect b="b" l="l" r="r" t="t"/>
              <a:pathLst>
                <a:path extrusionOk="0" h="14483" w="6645">
                  <a:moveTo>
                    <a:pt x="935" y="1"/>
                  </a:moveTo>
                  <a:cubicBezTo>
                    <a:pt x="935" y="1"/>
                    <a:pt x="0" y="9728"/>
                    <a:pt x="4377" y="14483"/>
                  </a:cubicBezTo>
                  <a:lnTo>
                    <a:pt x="6645" y="10604"/>
                  </a:lnTo>
                  <a:cubicBezTo>
                    <a:pt x="6645" y="10604"/>
                    <a:pt x="2308" y="7878"/>
                    <a:pt x="16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4"/>
            <p:cNvSpPr/>
            <p:nvPr/>
          </p:nvSpPr>
          <p:spPr>
            <a:xfrm>
              <a:off x="3364500" y="4448800"/>
              <a:ext cx="313825" cy="102350"/>
            </a:xfrm>
            <a:custGeom>
              <a:rect b="b" l="l" r="r" t="t"/>
              <a:pathLst>
                <a:path extrusionOk="0" h="4094" w="12553">
                  <a:moveTo>
                    <a:pt x="1" y="0"/>
                  </a:moveTo>
                  <a:lnTo>
                    <a:pt x="1512" y="3044"/>
                  </a:lnTo>
                  <a:cubicBezTo>
                    <a:pt x="3155" y="3823"/>
                    <a:pt x="4817" y="4094"/>
                    <a:pt x="6336" y="4094"/>
                  </a:cubicBezTo>
                  <a:cubicBezTo>
                    <a:pt x="9822" y="4094"/>
                    <a:pt x="12553" y="2666"/>
                    <a:pt x="12553" y="2666"/>
                  </a:cubicBezTo>
                  <a:lnTo>
                    <a:pt x="12235" y="2069"/>
                  </a:lnTo>
                  <a:cubicBezTo>
                    <a:pt x="12235" y="2069"/>
                    <a:pt x="11542" y="2327"/>
                    <a:pt x="10271" y="2327"/>
                  </a:cubicBezTo>
                  <a:cubicBezTo>
                    <a:pt x="9203" y="2327"/>
                    <a:pt x="7726" y="2145"/>
                    <a:pt x="5909" y="1472"/>
                  </a:cubicBezTo>
                  <a:cubicBezTo>
                    <a:pt x="1950" y="0"/>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4"/>
            <p:cNvSpPr/>
            <p:nvPr/>
          </p:nvSpPr>
          <p:spPr>
            <a:xfrm>
              <a:off x="3782250" y="4381100"/>
              <a:ext cx="288975" cy="577225"/>
            </a:xfrm>
            <a:custGeom>
              <a:rect b="b" l="l" r="r" t="t"/>
              <a:pathLst>
                <a:path extrusionOk="0" h="23089" w="11559">
                  <a:moveTo>
                    <a:pt x="5480" y="1"/>
                  </a:moveTo>
                  <a:cubicBezTo>
                    <a:pt x="4951" y="1"/>
                    <a:pt x="2270" y="162"/>
                    <a:pt x="1751" y="3404"/>
                  </a:cubicBezTo>
                  <a:cubicBezTo>
                    <a:pt x="1453" y="5254"/>
                    <a:pt x="1751" y="6388"/>
                    <a:pt x="1990" y="7602"/>
                  </a:cubicBezTo>
                  <a:cubicBezTo>
                    <a:pt x="2288" y="9173"/>
                    <a:pt x="2149" y="10765"/>
                    <a:pt x="1632" y="12257"/>
                  </a:cubicBezTo>
                  <a:cubicBezTo>
                    <a:pt x="1015" y="14107"/>
                    <a:pt x="0" y="17747"/>
                    <a:pt x="0" y="22521"/>
                  </a:cubicBezTo>
                  <a:cubicBezTo>
                    <a:pt x="1900" y="22899"/>
                    <a:pt x="3795" y="23088"/>
                    <a:pt x="5690" y="23088"/>
                  </a:cubicBezTo>
                  <a:cubicBezTo>
                    <a:pt x="7584" y="23088"/>
                    <a:pt x="9479" y="22899"/>
                    <a:pt x="11379" y="22521"/>
                  </a:cubicBezTo>
                  <a:cubicBezTo>
                    <a:pt x="11379" y="22521"/>
                    <a:pt x="11558" y="17210"/>
                    <a:pt x="10046" y="12754"/>
                  </a:cubicBezTo>
                  <a:cubicBezTo>
                    <a:pt x="9449" y="10964"/>
                    <a:pt x="9310" y="9054"/>
                    <a:pt x="9847" y="7244"/>
                  </a:cubicBezTo>
                  <a:cubicBezTo>
                    <a:pt x="9867" y="7164"/>
                    <a:pt x="9887" y="7065"/>
                    <a:pt x="9907" y="6965"/>
                  </a:cubicBezTo>
                  <a:cubicBezTo>
                    <a:pt x="11558" y="1534"/>
                    <a:pt x="8117" y="3"/>
                    <a:pt x="5570" y="3"/>
                  </a:cubicBezTo>
                  <a:cubicBezTo>
                    <a:pt x="5570" y="3"/>
                    <a:pt x="5538" y="1"/>
                    <a:pt x="548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4"/>
            <p:cNvSpPr/>
            <p:nvPr/>
          </p:nvSpPr>
          <p:spPr>
            <a:xfrm>
              <a:off x="3972725" y="4391600"/>
              <a:ext cx="271050" cy="197450"/>
            </a:xfrm>
            <a:custGeom>
              <a:rect b="b" l="l" r="r" t="t"/>
              <a:pathLst>
                <a:path extrusionOk="0" h="7898" w="10842">
                  <a:moveTo>
                    <a:pt x="0" y="0"/>
                  </a:moveTo>
                  <a:lnTo>
                    <a:pt x="478" y="3303"/>
                  </a:lnTo>
                  <a:cubicBezTo>
                    <a:pt x="4735" y="7560"/>
                    <a:pt x="10842" y="7898"/>
                    <a:pt x="10842" y="7898"/>
                  </a:cubicBezTo>
                  <a:lnTo>
                    <a:pt x="10842" y="5849"/>
                  </a:lnTo>
                  <a:cubicBezTo>
                    <a:pt x="10842" y="5849"/>
                    <a:pt x="10820" y="5850"/>
                    <a:pt x="10779" y="5850"/>
                  </a:cubicBezTo>
                  <a:cubicBezTo>
                    <a:pt x="10378" y="5850"/>
                    <a:pt x="8107" y="5736"/>
                    <a:pt x="5133" y="3303"/>
                  </a:cubicBezTo>
                  <a:cubicBezTo>
                    <a:pt x="1851" y="657"/>
                    <a:pt x="1"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4"/>
            <p:cNvSpPr/>
            <p:nvPr/>
          </p:nvSpPr>
          <p:spPr>
            <a:xfrm>
              <a:off x="3230725" y="4363150"/>
              <a:ext cx="377475" cy="177800"/>
            </a:xfrm>
            <a:custGeom>
              <a:rect b="b" l="l" r="r" t="t"/>
              <a:pathLst>
                <a:path extrusionOk="0" h="7112" w="15099">
                  <a:moveTo>
                    <a:pt x="14975" y="0"/>
                  </a:moveTo>
                  <a:cubicBezTo>
                    <a:pt x="14435" y="0"/>
                    <a:pt x="12149" y="195"/>
                    <a:pt x="8335" y="3128"/>
                  </a:cubicBezTo>
                  <a:cubicBezTo>
                    <a:pt x="6526" y="4303"/>
                    <a:pt x="4792" y="4641"/>
                    <a:pt x="3396" y="4641"/>
                  </a:cubicBezTo>
                  <a:cubicBezTo>
                    <a:pt x="1508" y="4641"/>
                    <a:pt x="239" y="4023"/>
                    <a:pt x="239" y="4023"/>
                  </a:cubicBezTo>
                  <a:lnTo>
                    <a:pt x="0" y="4640"/>
                  </a:lnTo>
                  <a:cubicBezTo>
                    <a:pt x="0" y="4640"/>
                    <a:pt x="1700" y="7112"/>
                    <a:pt x="5243" y="7112"/>
                  </a:cubicBezTo>
                  <a:cubicBezTo>
                    <a:pt x="5514" y="7112"/>
                    <a:pt x="5795" y="7098"/>
                    <a:pt x="6088" y="7066"/>
                  </a:cubicBezTo>
                  <a:cubicBezTo>
                    <a:pt x="10225" y="6609"/>
                    <a:pt x="13249" y="4500"/>
                    <a:pt x="13249" y="4500"/>
                  </a:cubicBezTo>
                  <a:lnTo>
                    <a:pt x="15099" y="5"/>
                  </a:lnTo>
                  <a:cubicBezTo>
                    <a:pt x="15099" y="5"/>
                    <a:pt x="15057" y="0"/>
                    <a:pt x="149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4"/>
            <p:cNvSpPr/>
            <p:nvPr/>
          </p:nvSpPr>
          <p:spPr>
            <a:xfrm>
              <a:off x="4528725" y="4384625"/>
              <a:ext cx="295425" cy="146625"/>
            </a:xfrm>
            <a:custGeom>
              <a:rect b="b" l="l" r="r" t="t"/>
              <a:pathLst>
                <a:path extrusionOk="0" h="5865" w="11817">
                  <a:moveTo>
                    <a:pt x="0" y="1"/>
                  </a:moveTo>
                  <a:lnTo>
                    <a:pt x="836" y="3263"/>
                  </a:lnTo>
                  <a:cubicBezTo>
                    <a:pt x="3588" y="5414"/>
                    <a:pt x="6803" y="5864"/>
                    <a:pt x="9014" y="5864"/>
                  </a:cubicBezTo>
                  <a:cubicBezTo>
                    <a:pt x="10606" y="5864"/>
                    <a:pt x="11677" y="5631"/>
                    <a:pt x="11677" y="5631"/>
                  </a:cubicBezTo>
                  <a:lnTo>
                    <a:pt x="11817" y="4755"/>
                  </a:lnTo>
                  <a:lnTo>
                    <a:pt x="11817" y="4755"/>
                  </a:lnTo>
                  <a:cubicBezTo>
                    <a:pt x="11817" y="4755"/>
                    <a:pt x="11755" y="4760"/>
                    <a:pt x="11638" y="4760"/>
                  </a:cubicBezTo>
                  <a:cubicBezTo>
                    <a:pt x="10973" y="4760"/>
                    <a:pt x="8517" y="4616"/>
                    <a:pt x="5471" y="2686"/>
                  </a:cubicBezTo>
                  <a:cubicBezTo>
                    <a:pt x="1910" y="439"/>
                    <a:pt x="1"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4"/>
            <p:cNvSpPr/>
            <p:nvPr/>
          </p:nvSpPr>
          <p:spPr>
            <a:xfrm>
              <a:off x="3676325" y="4360500"/>
              <a:ext cx="390900" cy="137675"/>
            </a:xfrm>
            <a:custGeom>
              <a:rect b="b" l="l" r="r" t="t"/>
              <a:pathLst>
                <a:path extrusionOk="0" h="5507" w="15636">
                  <a:moveTo>
                    <a:pt x="706" y="1"/>
                  </a:moveTo>
                  <a:cubicBezTo>
                    <a:pt x="226" y="1"/>
                    <a:pt x="0" y="71"/>
                    <a:pt x="0" y="71"/>
                  </a:cubicBezTo>
                  <a:lnTo>
                    <a:pt x="2368" y="4169"/>
                  </a:lnTo>
                  <a:cubicBezTo>
                    <a:pt x="2368" y="4169"/>
                    <a:pt x="5249" y="5507"/>
                    <a:pt x="8990" y="5507"/>
                  </a:cubicBezTo>
                  <a:cubicBezTo>
                    <a:pt x="9277" y="5507"/>
                    <a:pt x="9570" y="5499"/>
                    <a:pt x="9867" y="5482"/>
                  </a:cubicBezTo>
                  <a:cubicBezTo>
                    <a:pt x="14005" y="5203"/>
                    <a:pt x="15636" y="2418"/>
                    <a:pt x="15636" y="2418"/>
                  </a:cubicBezTo>
                  <a:lnTo>
                    <a:pt x="15079" y="1603"/>
                  </a:lnTo>
                  <a:cubicBezTo>
                    <a:pt x="15079" y="1603"/>
                    <a:pt x="13354" y="2792"/>
                    <a:pt x="10703" y="2792"/>
                  </a:cubicBezTo>
                  <a:cubicBezTo>
                    <a:pt x="9598" y="2792"/>
                    <a:pt x="8332" y="2585"/>
                    <a:pt x="6963" y="2000"/>
                  </a:cubicBezTo>
                  <a:cubicBezTo>
                    <a:pt x="3679" y="285"/>
                    <a:pt x="1674" y="1"/>
                    <a:pt x="7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4"/>
            <p:cNvSpPr/>
            <p:nvPr/>
          </p:nvSpPr>
          <p:spPr>
            <a:xfrm>
              <a:off x="4215900" y="4397075"/>
              <a:ext cx="235275" cy="250175"/>
            </a:xfrm>
            <a:custGeom>
              <a:rect b="b" l="l" r="r" t="t"/>
              <a:pathLst>
                <a:path extrusionOk="0" h="10007" w="9411">
                  <a:moveTo>
                    <a:pt x="8913" y="0"/>
                  </a:moveTo>
                  <a:cubicBezTo>
                    <a:pt x="8913" y="0"/>
                    <a:pt x="7321" y="1154"/>
                    <a:pt x="4934" y="4635"/>
                  </a:cubicBezTo>
                  <a:cubicBezTo>
                    <a:pt x="2547" y="8116"/>
                    <a:pt x="1" y="8793"/>
                    <a:pt x="1" y="8793"/>
                  </a:cubicBezTo>
                  <a:lnTo>
                    <a:pt x="399" y="10006"/>
                  </a:lnTo>
                  <a:cubicBezTo>
                    <a:pt x="399" y="10006"/>
                    <a:pt x="6506" y="8634"/>
                    <a:pt x="9410" y="3362"/>
                  </a:cubicBezTo>
                  <a:lnTo>
                    <a:pt x="891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4"/>
            <p:cNvSpPr/>
            <p:nvPr/>
          </p:nvSpPr>
          <p:spPr>
            <a:xfrm>
              <a:off x="4252225" y="4339325"/>
              <a:ext cx="364050" cy="198100"/>
            </a:xfrm>
            <a:custGeom>
              <a:rect b="b" l="l" r="r" t="t"/>
              <a:pathLst>
                <a:path extrusionOk="0" h="7924" w="14562">
                  <a:moveTo>
                    <a:pt x="76" y="0"/>
                  </a:moveTo>
                  <a:cubicBezTo>
                    <a:pt x="25" y="0"/>
                    <a:pt x="0" y="3"/>
                    <a:pt x="0" y="3"/>
                  </a:cubicBezTo>
                  <a:lnTo>
                    <a:pt x="1353" y="4419"/>
                  </a:lnTo>
                  <a:cubicBezTo>
                    <a:pt x="1353" y="4419"/>
                    <a:pt x="4177" y="6846"/>
                    <a:pt x="8216" y="7701"/>
                  </a:cubicBezTo>
                  <a:cubicBezTo>
                    <a:pt x="8947" y="7859"/>
                    <a:pt x="9622" y="7924"/>
                    <a:pt x="10235" y="7924"/>
                  </a:cubicBezTo>
                  <a:cubicBezTo>
                    <a:pt x="13024" y="7924"/>
                    <a:pt x="14561" y="6587"/>
                    <a:pt x="14561" y="6587"/>
                  </a:cubicBezTo>
                  <a:lnTo>
                    <a:pt x="14243" y="5274"/>
                  </a:lnTo>
                  <a:cubicBezTo>
                    <a:pt x="14243" y="5274"/>
                    <a:pt x="13321" y="5624"/>
                    <a:pt x="11925" y="5624"/>
                  </a:cubicBezTo>
                  <a:cubicBezTo>
                    <a:pt x="10436" y="5624"/>
                    <a:pt x="8408" y="5226"/>
                    <a:pt x="6386" y="3583"/>
                  </a:cubicBezTo>
                  <a:cubicBezTo>
                    <a:pt x="2800" y="176"/>
                    <a:pt x="510" y="0"/>
                    <a:pt x="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4"/>
            <p:cNvSpPr/>
            <p:nvPr/>
          </p:nvSpPr>
          <p:spPr>
            <a:xfrm>
              <a:off x="3805625" y="4340875"/>
              <a:ext cx="370525" cy="202625"/>
            </a:xfrm>
            <a:custGeom>
              <a:rect b="b" l="l" r="r" t="t"/>
              <a:pathLst>
                <a:path extrusionOk="0" h="8105" w="14821">
                  <a:moveTo>
                    <a:pt x="14814" y="0"/>
                  </a:moveTo>
                  <a:cubicBezTo>
                    <a:pt x="14669" y="0"/>
                    <a:pt x="12231" y="56"/>
                    <a:pt x="8335" y="3740"/>
                  </a:cubicBezTo>
                  <a:cubicBezTo>
                    <a:pt x="6303" y="5383"/>
                    <a:pt x="4275" y="5780"/>
                    <a:pt x="2789" y="5780"/>
                  </a:cubicBezTo>
                  <a:cubicBezTo>
                    <a:pt x="1395" y="5780"/>
                    <a:pt x="478" y="5431"/>
                    <a:pt x="478" y="5431"/>
                  </a:cubicBezTo>
                  <a:lnTo>
                    <a:pt x="0" y="6585"/>
                  </a:lnTo>
                  <a:cubicBezTo>
                    <a:pt x="0" y="6585"/>
                    <a:pt x="1700" y="8104"/>
                    <a:pt x="4626" y="8104"/>
                  </a:cubicBezTo>
                  <a:cubicBezTo>
                    <a:pt x="5211" y="8104"/>
                    <a:pt x="5846" y="8044"/>
                    <a:pt x="6525" y="7898"/>
                  </a:cubicBezTo>
                  <a:cubicBezTo>
                    <a:pt x="10603" y="7023"/>
                    <a:pt x="13388" y="4615"/>
                    <a:pt x="13388" y="4615"/>
                  </a:cubicBezTo>
                  <a:lnTo>
                    <a:pt x="14820" y="0"/>
                  </a:lnTo>
                  <a:cubicBezTo>
                    <a:pt x="14820" y="0"/>
                    <a:pt x="14818" y="0"/>
                    <a:pt x="148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4"/>
            <p:cNvSpPr/>
            <p:nvPr/>
          </p:nvSpPr>
          <p:spPr>
            <a:xfrm>
              <a:off x="4683875" y="4364750"/>
              <a:ext cx="355125" cy="206100"/>
            </a:xfrm>
            <a:custGeom>
              <a:rect b="b" l="l" r="r" t="t"/>
              <a:pathLst>
                <a:path extrusionOk="0" h="8244" w="14205">
                  <a:moveTo>
                    <a:pt x="14204" y="0"/>
                  </a:moveTo>
                  <a:lnTo>
                    <a:pt x="14204" y="0"/>
                  </a:lnTo>
                  <a:cubicBezTo>
                    <a:pt x="14204" y="0"/>
                    <a:pt x="11817" y="40"/>
                    <a:pt x="7839" y="3879"/>
                  </a:cubicBezTo>
                  <a:cubicBezTo>
                    <a:pt x="6122" y="5782"/>
                    <a:pt x="4121" y="6239"/>
                    <a:pt x="2595" y="6239"/>
                  </a:cubicBezTo>
                  <a:cubicBezTo>
                    <a:pt x="1185" y="6239"/>
                    <a:pt x="180" y="5849"/>
                    <a:pt x="180" y="5849"/>
                  </a:cubicBezTo>
                  <a:lnTo>
                    <a:pt x="1" y="6525"/>
                  </a:lnTo>
                  <a:cubicBezTo>
                    <a:pt x="1" y="6525"/>
                    <a:pt x="1409" y="8243"/>
                    <a:pt x="4261" y="8243"/>
                  </a:cubicBezTo>
                  <a:cubicBezTo>
                    <a:pt x="4799" y="8243"/>
                    <a:pt x="5388" y="8182"/>
                    <a:pt x="6028" y="8037"/>
                  </a:cubicBezTo>
                  <a:cubicBezTo>
                    <a:pt x="10086" y="7122"/>
                    <a:pt x="12871" y="4675"/>
                    <a:pt x="12871" y="4675"/>
                  </a:cubicBezTo>
                  <a:lnTo>
                    <a:pt x="1420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4"/>
            <p:cNvSpPr/>
            <p:nvPr/>
          </p:nvSpPr>
          <p:spPr>
            <a:xfrm>
              <a:off x="5123025" y="4070325"/>
              <a:ext cx="229275" cy="401375"/>
            </a:xfrm>
            <a:custGeom>
              <a:rect b="b" l="l" r="r" t="t"/>
              <a:pathLst>
                <a:path extrusionOk="0" h="16055" w="9171">
                  <a:moveTo>
                    <a:pt x="5411" y="1"/>
                  </a:moveTo>
                  <a:cubicBezTo>
                    <a:pt x="4655" y="8853"/>
                    <a:pt x="0" y="11718"/>
                    <a:pt x="0" y="11718"/>
                  </a:cubicBezTo>
                  <a:lnTo>
                    <a:pt x="2566" y="16054"/>
                  </a:lnTo>
                  <a:cubicBezTo>
                    <a:pt x="9171" y="5610"/>
                    <a:pt x="6107" y="1"/>
                    <a:pt x="61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4"/>
            <p:cNvSpPr/>
            <p:nvPr/>
          </p:nvSpPr>
          <p:spPr>
            <a:xfrm>
              <a:off x="4816675" y="4369725"/>
              <a:ext cx="310850" cy="114475"/>
            </a:xfrm>
            <a:custGeom>
              <a:rect b="b" l="l" r="r" t="t"/>
              <a:pathLst>
                <a:path extrusionOk="0" h="4579" w="12434">
                  <a:moveTo>
                    <a:pt x="0" y="0"/>
                  </a:moveTo>
                  <a:lnTo>
                    <a:pt x="1293" y="3123"/>
                  </a:lnTo>
                  <a:cubicBezTo>
                    <a:pt x="3714" y="4228"/>
                    <a:pt x="5853" y="4579"/>
                    <a:pt x="7592" y="4579"/>
                  </a:cubicBezTo>
                  <a:cubicBezTo>
                    <a:pt x="10615" y="4579"/>
                    <a:pt x="12433" y="3521"/>
                    <a:pt x="12433" y="3521"/>
                  </a:cubicBezTo>
                  <a:lnTo>
                    <a:pt x="12175" y="2885"/>
                  </a:lnTo>
                  <a:cubicBezTo>
                    <a:pt x="12175" y="2885"/>
                    <a:pt x="11628" y="3047"/>
                    <a:pt x="10659" y="3047"/>
                  </a:cubicBezTo>
                  <a:cubicBezTo>
                    <a:pt x="9537" y="3047"/>
                    <a:pt x="7849" y="2829"/>
                    <a:pt x="5789" y="1890"/>
                  </a:cubicBezTo>
                  <a:cubicBezTo>
                    <a:pt x="1930" y="159"/>
                    <a:pt x="1"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4"/>
            <p:cNvSpPr/>
            <p:nvPr/>
          </p:nvSpPr>
          <p:spPr>
            <a:xfrm>
              <a:off x="4420300" y="4368250"/>
              <a:ext cx="322300" cy="78925"/>
            </a:xfrm>
            <a:custGeom>
              <a:rect b="b" l="l" r="r" t="t"/>
              <a:pathLst>
                <a:path extrusionOk="0" h="3157" w="12892">
                  <a:moveTo>
                    <a:pt x="11218" y="1"/>
                  </a:moveTo>
                  <a:cubicBezTo>
                    <a:pt x="10220" y="1"/>
                    <a:pt x="8761" y="92"/>
                    <a:pt x="6804" y="437"/>
                  </a:cubicBezTo>
                  <a:cubicBezTo>
                    <a:pt x="5881" y="605"/>
                    <a:pt x="5053" y="670"/>
                    <a:pt x="4324" y="670"/>
                  </a:cubicBezTo>
                  <a:cubicBezTo>
                    <a:pt x="2632" y="670"/>
                    <a:pt x="1468" y="321"/>
                    <a:pt x="856" y="99"/>
                  </a:cubicBezTo>
                  <a:cubicBezTo>
                    <a:pt x="789" y="75"/>
                    <a:pt x="720" y="64"/>
                    <a:pt x="652" y="64"/>
                  </a:cubicBezTo>
                  <a:cubicBezTo>
                    <a:pt x="436" y="64"/>
                    <a:pt x="231" y="176"/>
                    <a:pt x="140" y="358"/>
                  </a:cubicBezTo>
                  <a:cubicBezTo>
                    <a:pt x="1" y="636"/>
                    <a:pt x="100" y="934"/>
                    <a:pt x="359" y="1094"/>
                  </a:cubicBezTo>
                  <a:cubicBezTo>
                    <a:pt x="1420" y="1709"/>
                    <a:pt x="4253" y="3156"/>
                    <a:pt x="7690" y="3156"/>
                  </a:cubicBezTo>
                  <a:cubicBezTo>
                    <a:pt x="8699" y="3156"/>
                    <a:pt x="9759" y="3032"/>
                    <a:pt x="10842" y="2725"/>
                  </a:cubicBezTo>
                  <a:lnTo>
                    <a:pt x="12891" y="119"/>
                  </a:lnTo>
                  <a:cubicBezTo>
                    <a:pt x="12891" y="119"/>
                    <a:pt x="12351" y="1"/>
                    <a:pt x="1121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4"/>
            <p:cNvSpPr/>
            <p:nvPr/>
          </p:nvSpPr>
          <p:spPr>
            <a:xfrm>
              <a:off x="3189450" y="4254825"/>
              <a:ext cx="247675" cy="265000"/>
            </a:xfrm>
            <a:custGeom>
              <a:rect b="b" l="l" r="r" t="t"/>
              <a:pathLst>
                <a:path extrusionOk="0" h="10600" w="9907">
                  <a:moveTo>
                    <a:pt x="5650" y="1"/>
                  </a:moveTo>
                  <a:cubicBezTo>
                    <a:pt x="5650" y="1"/>
                    <a:pt x="3521" y="1"/>
                    <a:pt x="2765" y="2110"/>
                  </a:cubicBezTo>
                  <a:cubicBezTo>
                    <a:pt x="2029" y="4238"/>
                    <a:pt x="0" y="5909"/>
                    <a:pt x="1492" y="6963"/>
                  </a:cubicBezTo>
                  <a:cubicBezTo>
                    <a:pt x="2984" y="8018"/>
                    <a:pt x="1870" y="10126"/>
                    <a:pt x="4954" y="10544"/>
                  </a:cubicBezTo>
                  <a:cubicBezTo>
                    <a:pt x="5233" y="10582"/>
                    <a:pt x="5491" y="10600"/>
                    <a:pt x="5729" y="10600"/>
                  </a:cubicBezTo>
                  <a:cubicBezTo>
                    <a:pt x="8119" y="10600"/>
                    <a:pt x="8514" y="8791"/>
                    <a:pt x="8514" y="7162"/>
                  </a:cubicBezTo>
                  <a:cubicBezTo>
                    <a:pt x="8514" y="5372"/>
                    <a:pt x="9907" y="5869"/>
                    <a:pt x="9330" y="3621"/>
                  </a:cubicBezTo>
                  <a:cubicBezTo>
                    <a:pt x="8753" y="1393"/>
                    <a:pt x="7022" y="1"/>
                    <a:pt x="56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4"/>
            <p:cNvSpPr/>
            <p:nvPr/>
          </p:nvSpPr>
          <p:spPr>
            <a:xfrm>
              <a:off x="3561925" y="4176975"/>
              <a:ext cx="152225" cy="175350"/>
            </a:xfrm>
            <a:custGeom>
              <a:rect b="b" l="l" r="r" t="t"/>
              <a:pathLst>
                <a:path extrusionOk="0" h="7014" w="6089">
                  <a:moveTo>
                    <a:pt x="3363" y="1"/>
                  </a:moveTo>
                  <a:cubicBezTo>
                    <a:pt x="3227" y="1"/>
                    <a:pt x="3144" y="12"/>
                    <a:pt x="3144" y="12"/>
                  </a:cubicBezTo>
                  <a:cubicBezTo>
                    <a:pt x="3144" y="12"/>
                    <a:pt x="3140" y="12"/>
                    <a:pt x="3131" y="12"/>
                  </a:cubicBezTo>
                  <a:cubicBezTo>
                    <a:pt x="2955" y="12"/>
                    <a:pt x="1049" y="66"/>
                    <a:pt x="518" y="2399"/>
                  </a:cubicBezTo>
                  <a:cubicBezTo>
                    <a:pt x="1" y="4826"/>
                    <a:pt x="1672" y="7014"/>
                    <a:pt x="3184" y="7014"/>
                  </a:cubicBezTo>
                  <a:cubicBezTo>
                    <a:pt x="4696" y="7014"/>
                    <a:pt x="6088" y="5363"/>
                    <a:pt x="5849" y="2518"/>
                  </a:cubicBezTo>
                  <a:cubicBezTo>
                    <a:pt x="5638" y="213"/>
                    <a:pt x="3970" y="1"/>
                    <a:pt x="33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4"/>
            <p:cNvSpPr/>
            <p:nvPr/>
          </p:nvSpPr>
          <p:spPr>
            <a:xfrm>
              <a:off x="4417325" y="4146550"/>
              <a:ext cx="161650" cy="213425"/>
            </a:xfrm>
            <a:custGeom>
              <a:rect b="b" l="l" r="r" t="t"/>
              <a:pathLst>
                <a:path extrusionOk="0" h="8537" w="6466">
                  <a:moveTo>
                    <a:pt x="3182" y="0"/>
                  </a:moveTo>
                  <a:cubicBezTo>
                    <a:pt x="2616" y="0"/>
                    <a:pt x="2062" y="202"/>
                    <a:pt x="1970" y="632"/>
                  </a:cubicBezTo>
                  <a:cubicBezTo>
                    <a:pt x="1950" y="748"/>
                    <a:pt x="2138" y="1429"/>
                    <a:pt x="2295" y="1429"/>
                  </a:cubicBezTo>
                  <a:cubicBezTo>
                    <a:pt x="2299" y="1429"/>
                    <a:pt x="2304" y="1429"/>
                    <a:pt x="2308" y="1428"/>
                  </a:cubicBezTo>
                  <a:lnTo>
                    <a:pt x="2308" y="1428"/>
                  </a:lnTo>
                  <a:cubicBezTo>
                    <a:pt x="2307" y="1428"/>
                    <a:pt x="0" y="2164"/>
                    <a:pt x="378" y="5048"/>
                  </a:cubicBezTo>
                  <a:cubicBezTo>
                    <a:pt x="518" y="6083"/>
                    <a:pt x="796" y="7276"/>
                    <a:pt x="1691" y="8012"/>
                  </a:cubicBezTo>
                  <a:cubicBezTo>
                    <a:pt x="2115" y="8362"/>
                    <a:pt x="2696" y="8536"/>
                    <a:pt x="3276" y="8536"/>
                  </a:cubicBezTo>
                  <a:cubicBezTo>
                    <a:pt x="3786" y="8536"/>
                    <a:pt x="4295" y="8401"/>
                    <a:pt x="4695" y="8131"/>
                  </a:cubicBezTo>
                  <a:cubicBezTo>
                    <a:pt x="5690" y="7435"/>
                    <a:pt x="5968" y="6122"/>
                    <a:pt x="6088" y="5088"/>
                  </a:cubicBezTo>
                  <a:cubicBezTo>
                    <a:pt x="6465" y="2203"/>
                    <a:pt x="4158" y="1428"/>
                    <a:pt x="4158" y="1428"/>
                  </a:cubicBezTo>
                  <a:cubicBezTo>
                    <a:pt x="5013" y="511"/>
                    <a:pt x="40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4"/>
            <p:cNvSpPr/>
            <p:nvPr/>
          </p:nvSpPr>
          <p:spPr>
            <a:xfrm>
              <a:off x="4690350" y="4172725"/>
              <a:ext cx="176075" cy="333975"/>
            </a:xfrm>
            <a:custGeom>
              <a:rect b="b" l="l" r="r" t="t"/>
              <a:pathLst>
                <a:path extrusionOk="0" h="13359" w="7043">
                  <a:moveTo>
                    <a:pt x="3497" y="1"/>
                  </a:moveTo>
                  <a:cubicBezTo>
                    <a:pt x="1970" y="1"/>
                    <a:pt x="436" y="977"/>
                    <a:pt x="120" y="2887"/>
                  </a:cubicBezTo>
                  <a:cubicBezTo>
                    <a:pt x="40" y="3384"/>
                    <a:pt x="0" y="3961"/>
                    <a:pt x="0" y="4578"/>
                  </a:cubicBezTo>
                  <a:lnTo>
                    <a:pt x="0" y="12873"/>
                  </a:lnTo>
                  <a:cubicBezTo>
                    <a:pt x="1224" y="13199"/>
                    <a:pt x="2414" y="13358"/>
                    <a:pt x="3576" y="13358"/>
                  </a:cubicBezTo>
                  <a:cubicBezTo>
                    <a:pt x="4757" y="13358"/>
                    <a:pt x="5910" y="13194"/>
                    <a:pt x="7042" y="12873"/>
                  </a:cubicBezTo>
                  <a:lnTo>
                    <a:pt x="7042" y="4658"/>
                  </a:lnTo>
                  <a:cubicBezTo>
                    <a:pt x="7042" y="4658"/>
                    <a:pt x="7042" y="4658"/>
                    <a:pt x="7041" y="4658"/>
                  </a:cubicBezTo>
                  <a:cubicBezTo>
                    <a:pt x="7003" y="4658"/>
                    <a:pt x="7040" y="3751"/>
                    <a:pt x="6784" y="2668"/>
                  </a:cubicBezTo>
                  <a:cubicBezTo>
                    <a:pt x="6387" y="878"/>
                    <a:pt x="4945" y="1"/>
                    <a:pt x="34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4"/>
            <p:cNvSpPr/>
            <p:nvPr/>
          </p:nvSpPr>
          <p:spPr>
            <a:xfrm>
              <a:off x="4994700" y="4150575"/>
              <a:ext cx="187525" cy="196675"/>
            </a:xfrm>
            <a:custGeom>
              <a:rect b="b" l="l" r="r" t="t"/>
              <a:pathLst>
                <a:path extrusionOk="0" h="7867" w="7501">
                  <a:moveTo>
                    <a:pt x="3729" y="1"/>
                  </a:moveTo>
                  <a:cubicBezTo>
                    <a:pt x="2924" y="1"/>
                    <a:pt x="2118" y="314"/>
                    <a:pt x="1791" y="948"/>
                  </a:cubicBezTo>
                  <a:cubicBezTo>
                    <a:pt x="1254" y="1983"/>
                    <a:pt x="1" y="2241"/>
                    <a:pt x="239" y="3873"/>
                  </a:cubicBezTo>
                  <a:cubicBezTo>
                    <a:pt x="478" y="5524"/>
                    <a:pt x="1393" y="5583"/>
                    <a:pt x="1791" y="6658"/>
                  </a:cubicBezTo>
                  <a:cubicBezTo>
                    <a:pt x="2090" y="7463"/>
                    <a:pt x="2920" y="7866"/>
                    <a:pt x="3746" y="7866"/>
                  </a:cubicBezTo>
                  <a:cubicBezTo>
                    <a:pt x="4571" y="7866"/>
                    <a:pt x="5392" y="7463"/>
                    <a:pt x="5670" y="6658"/>
                  </a:cubicBezTo>
                  <a:cubicBezTo>
                    <a:pt x="6068" y="5563"/>
                    <a:pt x="7003" y="5524"/>
                    <a:pt x="7242" y="3873"/>
                  </a:cubicBezTo>
                  <a:cubicBezTo>
                    <a:pt x="7500" y="2221"/>
                    <a:pt x="6187" y="1983"/>
                    <a:pt x="5670" y="948"/>
                  </a:cubicBezTo>
                  <a:cubicBezTo>
                    <a:pt x="5351" y="319"/>
                    <a:pt x="4540" y="1"/>
                    <a:pt x="372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4"/>
            <p:cNvSpPr/>
            <p:nvPr/>
          </p:nvSpPr>
          <p:spPr>
            <a:xfrm>
              <a:off x="3139225" y="4135900"/>
              <a:ext cx="36325" cy="54800"/>
            </a:xfrm>
            <a:custGeom>
              <a:rect b="b" l="l" r="r" t="t"/>
              <a:pathLst>
                <a:path extrusionOk="0" h="2192" w="1453">
                  <a:moveTo>
                    <a:pt x="535" y="1"/>
                  </a:moveTo>
                  <a:cubicBezTo>
                    <a:pt x="368" y="1"/>
                    <a:pt x="160" y="208"/>
                    <a:pt x="100" y="680"/>
                  </a:cubicBezTo>
                  <a:cubicBezTo>
                    <a:pt x="0" y="1476"/>
                    <a:pt x="557" y="2192"/>
                    <a:pt x="557" y="2192"/>
                  </a:cubicBezTo>
                  <a:lnTo>
                    <a:pt x="1214" y="2172"/>
                  </a:lnTo>
                  <a:cubicBezTo>
                    <a:pt x="1214" y="2172"/>
                    <a:pt x="1452" y="779"/>
                    <a:pt x="1253" y="660"/>
                  </a:cubicBezTo>
                  <a:cubicBezTo>
                    <a:pt x="1244" y="655"/>
                    <a:pt x="1234" y="652"/>
                    <a:pt x="1225" y="652"/>
                  </a:cubicBezTo>
                  <a:cubicBezTo>
                    <a:pt x="1066" y="652"/>
                    <a:pt x="995" y="1436"/>
                    <a:pt x="995" y="1436"/>
                  </a:cubicBezTo>
                  <a:cubicBezTo>
                    <a:pt x="995" y="1436"/>
                    <a:pt x="796" y="640"/>
                    <a:pt x="756" y="242"/>
                  </a:cubicBezTo>
                  <a:cubicBezTo>
                    <a:pt x="733" y="87"/>
                    <a:pt x="642" y="1"/>
                    <a:pt x="5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4"/>
            <p:cNvSpPr/>
            <p:nvPr/>
          </p:nvSpPr>
          <p:spPr>
            <a:xfrm>
              <a:off x="3175825" y="4448850"/>
              <a:ext cx="60900" cy="32800"/>
            </a:xfrm>
            <a:custGeom>
              <a:rect b="b" l="l" r="r" t="t"/>
              <a:pathLst>
                <a:path extrusionOk="0" h="1312" w="2436">
                  <a:moveTo>
                    <a:pt x="1115" y="0"/>
                  </a:moveTo>
                  <a:cubicBezTo>
                    <a:pt x="1084" y="0"/>
                    <a:pt x="1060" y="6"/>
                    <a:pt x="1043" y="18"/>
                  </a:cubicBezTo>
                  <a:cubicBezTo>
                    <a:pt x="883" y="157"/>
                    <a:pt x="1639" y="555"/>
                    <a:pt x="1639" y="555"/>
                  </a:cubicBezTo>
                  <a:cubicBezTo>
                    <a:pt x="1639" y="555"/>
                    <a:pt x="824" y="416"/>
                    <a:pt x="446" y="296"/>
                  </a:cubicBezTo>
                  <a:cubicBezTo>
                    <a:pt x="405" y="284"/>
                    <a:pt x="367" y="278"/>
                    <a:pt x="332" y="278"/>
                  </a:cubicBezTo>
                  <a:cubicBezTo>
                    <a:pt x="32" y="278"/>
                    <a:pt x="0" y="715"/>
                    <a:pt x="625" y="1072"/>
                  </a:cubicBezTo>
                  <a:cubicBezTo>
                    <a:pt x="947" y="1262"/>
                    <a:pt x="1319" y="1311"/>
                    <a:pt x="1620" y="1311"/>
                  </a:cubicBezTo>
                  <a:cubicBezTo>
                    <a:pt x="1951" y="1311"/>
                    <a:pt x="2196" y="1251"/>
                    <a:pt x="2196" y="1251"/>
                  </a:cubicBezTo>
                  <a:lnTo>
                    <a:pt x="2435" y="615"/>
                  </a:lnTo>
                  <a:cubicBezTo>
                    <a:pt x="2435" y="615"/>
                    <a:pt x="1439" y="0"/>
                    <a:pt x="11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4"/>
            <p:cNvSpPr/>
            <p:nvPr/>
          </p:nvSpPr>
          <p:spPr>
            <a:xfrm>
              <a:off x="3549500" y="4546175"/>
              <a:ext cx="59700" cy="32350"/>
            </a:xfrm>
            <a:custGeom>
              <a:rect b="b" l="l" r="r" t="t"/>
              <a:pathLst>
                <a:path extrusionOk="0" h="1294" w="2388">
                  <a:moveTo>
                    <a:pt x="1320" y="1"/>
                  </a:moveTo>
                  <a:cubicBezTo>
                    <a:pt x="1073" y="1"/>
                    <a:pt x="866" y="26"/>
                    <a:pt x="816" y="104"/>
                  </a:cubicBezTo>
                  <a:cubicBezTo>
                    <a:pt x="717" y="283"/>
                    <a:pt x="1592" y="362"/>
                    <a:pt x="1592" y="362"/>
                  </a:cubicBezTo>
                  <a:cubicBezTo>
                    <a:pt x="1592" y="362"/>
                    <a:pt x="796" y="561"/>
                    <a:pt x="398" y="641"/>
                  </a:cubicBezTo>
                  <a:cubicBezTo>
                    <a:pt x="1" y="680"/>
                    <a:pt x="80" y="1178"/>
                    <a:pt x="876" y="1277"/>
                  </a:cubicBezTo>
                  <a:cubicBezTo>
                    <a:pt x="968" y="1289"/>
                    <a:pt x="1060" y="1294"/>
                    <a:pt x="1149" y="1294"/>
                  </a:cubicBezTo>
                  <a:cubicBezTo>
                    <a:pt x="1828" y="1294"/>
                    <a:pt x="2388" y="999"/>
                    <a:pt x="2388" y="999"/>
                  </a:cubicBezTo>
                  <a:lnTo>
                    <a:pt x="2348" y="84"/>
                  </a:lnTo>
                  <a:cubicBezTo>
                    <a:pt x="2348" y="84"/>
                    <a:pt x="1768" y="1"/>
                    <a:pt x="13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4"/>
            <p:cNvSpPr/>
            <p:nvPr/>
          </p:nvSpPr>
          <p:spPr>
            <a:xfrm>
              <a:off x="3670850" y="4480825"/>
              <a:ext cx="60550" cy="35125"/>
            </a:xfrm>
            <a:custGeom>
              <a:rect b="b" l="l" r="r" t="t"/>
              <a:pathLst>
                <a:path extrusionOk="0" h="1405" w="2422">
                  <a:moveTo>
                    <a:pt x="1281" y="1"/>
                  </a:moveTo>
                  <a:cubicBezTo>
                    <a:pt x="977" y="1"/>
                    <a:pt x="0" y="768"/>
                    <a:pt x="0" y="768"/>
                  </a:cubicBezTo>
                  <a:lnTo>
                    <a:pt x="319" y="1385"/>
                  </a:lnTo>
                  <a:cubicBezTo>
                    <a:pt x="319" y="1385"/>
                    <a:pt x="447" y="1405"/>
                    <a:pt x="642" y="1405"/>
                  </a:cubicBezTo>
                  <a:cubicBezTo>
                    <a:pt x="962" y="1405"/>
                    <a:pt x="1462" y="1351"/>
                    <a:pt x="1870" y="1066"/>
                  </a:cubicBezTo>
                  <a:cubicBezTo>
                    <a:pt x="2422" y="653"/>
                    <a:pt x="2361" y="240"/>
                    <a:pt x="2103" y="240"/>
                  </a:cubicBezTo>
                  <a:cubicBezTo>
                    <a:pt x="2063" y="240"/>
                    <a:pt x="2018" y="249"/>
                    <a:pt x="1970" y="271"/>
                  </a:cubicBezTo>
                  <a:cubicBezTo>
                    <a:pt x="1592" y="410"/>
                    <a:pt x="796" y="609"/>
                    <a:pt x="796" y="609"/>
                  </a:cubicBezTo>
                  <a:cubicBezTo>
                    <a:pt x="796" y="609"/>
                    <a:pt x="1512" y="112"/>
                    <a:pt x="1333" y="12"/>
                  </a:cubicBezTo>
                  <a:cubicBezTo>
                    <a:pt x="1319" y="5"/>
                    <a:pt x="1302" y="1"/>
                    <a:pt x="12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4"/>
            <p:cNvSpPr/>
            <p:nvPr/>
          </p:nvSpPr>
          <p:spPr>
            <a:xfrm>
              <a:off x="3755700" y="4461275"/>
              <a:ext cx="61375" cy="32800"/>
            </a:xfrm>
            <a:custGeom>
              <a:rect b="b" l="l" r="r" t="t"/>
              <a:pathLst>
                <a:path extrusionOk="0" h="1312" w="2455">
                  <a:moveTo>
                    <a:pt x="1135" y="1"/>
                  </a:moveTo>
                  <a:cubicBezTo>
                    <a:pt x="1104" y="1"/>
                    <a:pt x="1080" y="6"/>
                    <a:pt x="1062" y="18"/>
                  </a:cubicBezTo>
                  <a:cubicBezTo>
                    <a:pt x="883" y="158"/>
                    <a:pt x="1659" y="555"/>
                    <a:pt x="1659" y="555"/>
                  </a:cubicBezTo>
                  <a:cubicBezTo>
                    <a:pt x="1659" y="555"/>
                    <a:pt x="824" y="416"/>
                    <a:pt x="466" y="297"/>
                  </a:cubicBezTo>
                  <a:cubicBezTo>
                    <a:pt x="425" y="285"/>
                    <a:pt x="386" y="279"/>
                    <a:pt x="352" y="279"/>
                  </a:cubicBezTo>
                  <a:cubicBezTo>
                    <a:pt x="48" y="279"/>
                    <a:pt x="0" y="716"/>
                    <a:pt x="625" y="1073"/>
                  </a:cubicBezTo>
                  <a:cubicBezTo>
                    <a:pt x="947" y="1262"/>
                    <a:pt x="1319" y="1312"/>
                    <a:pt x="1620" y="1312"/>
                  </a:cubicBezTo>
                  <a:cubicBezTo>
                    <a:pt x="1951" y="1312"/>
                    <a:pt x="2196" y="1252"/>
                    <a:pt x="2196" y="1252"/>
                  </a:cubicBezTo>
                  <a:lnTo>
                    <a:pt x="2455" y="615"/>
                  </a:lnTo>
                  <a:cubicBezTo>
                    <a:pt x="2455" y="615"/>
                    <a:pt x="1459" y="1"/>
                    <a:pt x="11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4"/>
            <p:cNvSpPr/>
            <p:nvPr/>
          </p:nvSpPr>
          <p:spPr>
            <a:xfrm>
              <a:off x="4164600" y="4615900"/>
              <a:ext cx="55800" cy="38675"/>
            </a:xfrm>
            <a:custGeom>
              <a:rect b="b" l="l" r="r" t="t"/>
              <a:pathLst>
                <a:path extrusionOk="0" h="1547" w="2232">
                  <a:moveTo>
                    <a:pt x="2033" y="0"/>
                  </a:moveTo>
                  <a:cubicBezTo>
                    <a:pt x="2033" y="0"/>
                    <a:pt x="640" y="239"/>
                    <a:pt x="581" y="458"/>
                  </a:cubicBezTo>
                  <a:cubicBezTo>
                    <a:pt x="568" y="524"/>
                    <a:pt x="652" y="546"/>
                    <a:pt x="769" y="546"/>
                  </a:cubicBezTo>
                  <a:cubicBezTo>
                    <a:pt x="1005" y="546"/>
                    <a:pt x="1376" y="458"/>
                    <a:pt x="1376" y="458"/>
                  </a:cubicBezTo>
                  <a:lnTo>
                    <a:pt x="1376" y="458"/>
                  </a:lnTo>
                  <a:cubicBezTo>
                    <a:pt x="1376" y="458"/>
                    <a:pt x="680" y="875"/>
                    <a:pt x="322" y="1054"/>
                  </a:cubicBezTo>
                  <a:cubicBezTo>
                    <a:pt x="1" y="1207"/>
                    <a:pt x="111" y="1546"/>
                    <a:pt x="629" y="1546"/>
                  </a:cubicBezTo>
                  <a:cubicBezTo>
                    <a:pt x="720" y="1546"/>
                    <a:pt x="823" y="1536"/>
                    <a:pt x="939" y="1512"/>
                  </a:cubicBezTo>
                  <a:cubicBezTo>
                    <a:pt x="1715" y="1373"/>
                    <a:pt x="2232" y="617"/>
                    <a:pt x="2232" y="617"/>
                  </a:cubicBezTo>
                  <a:lnTo>
                    <a:pt x="203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4"/>
            <p:cNvSpPr/>
            <p:nvPr/>
          </p:nvSpPr>
          <p:spPr>
            <a:xfrm>
              <a:off x="4243250" y="4527475"/>
              <a:ext cx="60700" cy="32875"/>
            </a:xfrm>
            <a:custGeom>
              <a:rect b="b" l="l" r="r" t="t"/>
              <a:pathLst>
                <a:path extrusionOk="0" h="1315" w="2428">
                  <a:moveTo>
                    <a:pt x="1341" y="0"/>
                  </a:moveTo>
                  <a:cubicBezTo>
                    <a:pt x="961" y="0"/>
                    <a:pt x="1" y="414"/>
                    <a:pt x="1" y="414"/>
                  </a:cubicBezTo>
                  <a:lnTo>
                    <a:pt x="1" y="1249"/>
                  </a:lnTo>
                  <a:cubicBezTo>
                    <a:pt x="1" y="1249"/>
                    <a:pt x="332" y="1314"/>
                    <a:pt x="753" y="1314"/>
                  </a:cubicBezTo>
                  <a:cubicBezTo>
                    <a:pt x="1069" y="1314"/>
                    <a:pt x="1436" y="1278"/>
                    <a:pt x="1751" y="1150"/>
                  </a:cubicBezTo>
                  <a:cubicBezTo>
                    <a:pt x="2428" y="868"/>
                    <a:pt x="2412" y="409"/>
                    <a:pt x="2073" y="409"/>
                  </a:cubicBezTo>
                  <a:cubicBezTo>
                    <a:pt x="2053" y="409"/>
                    <a:pt x="2032" y="411"/>
                    <a:pt x="2010" y="414"/>
                  </a:cubicBezTo>
                  <a:cubicBezTo>
                    <a:pt x="1612" y="454"/>
                    <a:pt x="797" y="454"/>
                    <a:pt x="797" y="454"/>
                  </a:cubicBezTo>
                  <a:cubicBezTo>
                    <a:pt x="797" y="454"/>
                    <a:pt x="1612" y="195"/>
                    <a:pt x="1473" y="36"/>
                  </a:cubicBezTo>
                  <a:cubicBezTo>
                    <a:pt x="1448" y="11"/>
                    <a:pt x="1402" y="0"/>
                    <a:pt x="1341" y="0"/>
                  </a:cubicBezTo>
                  <a:close/>
                </a:path>
              </a:pathLst>
            </a:custGeom>
            <a:solidFill>
              <a:srgbClr val="F4A9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4"/>
            <p:cNvSpPr/>
            <p:nvPr/>
          </p:nvSpPr>
          <p:spPr>
            <a:xfrm>
              <a:off x="4608800" y="4461800"/>
              <a:ext cx="61000" cy="31650"/>
            </a:xfrm>
            <a:custGeom>
              <a:rect b="b" l="l" r="r" t="t"/>
              <a:pathLst>
                <a:path extrusionOk="0" h="1266" w="2440">
                  <a:moveTo>
                    <a:pt x="1334" y="1"/>
                  </a:moveTo>
                  <a:cubicBezTo>
                    <a:pt x="950" y="1"/>
                    <a:pt x="0" y="395"/>
                    <a:pt x="0" y="395"/>
                  </a:cubicBezTo>
                  <a:lnTo>
                    <a:pt x="159" y="1072"/>
                  </a:lnTo>
                  <a:cubicBezTo>
                    <a:pt x="159" y="1072"/>
                    <a:pt x="589" y="1266"/>
                    <a:pt x="1110" y="1266"/>
                  </a:cubicBezTo>
                  <a:cubicBezTo>
                    <a:pt x="1316" y="1266"/>
                    <a:pt x="1537" y="1236"/>
                    <a:pt x="1751" y="1151"/>
                  </a:cubicBezTo>
                  <a:cubicBezTo>
                    <a:pt x="2440" y="864"/>
                    <a:pt x="2410" y="393"/>
                    <a:pt x="2053" y="393"/>
                  </a:cubicBezTo>
                  <a:cubicBezTo>
                    <a:pt x="2039" y="393"/>
                    <a:pt x="2024" y="394"/>
                    <a:pt x="2009" y="395"/>
                  </a:cubicBezTo>
                  <a:cubicBezTo>
                    <a:pt x="1611" y="455"/>
                    <a:pt x="796" y="455"/>
                    <a:pt x="796" y="455"/>
                  </a:cubicBezTo>
                  <a:cubicBezTo>
                    <a:pt x="796" y="455"/>
                    <a:pt x="1611" y="176"/>
                    <a:pt x="1472" y="37"/>
                  </a:cubicBezTo>
                  <a:cubicBezTo>
                    <a:pt x="1447" y="12"/>
                    <a:pt x="1398" y="1"/>
                    <a:pt x="1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4"/>
            <p:cNvSpPr/>
            <p:nvPr/>
          </p:nvSpPr>
          <p:spPr>
            <a:xfrm>
              <a:off x="4621900" y="4499100"/>
              <a:ext cx="61025" cy="31650"/>
            </a:xfrm>
            <a:custGeom>
              <a:rect b="b" l="l" r="r" t="t"/>
              <a:pathLst>
                <a:path extrusionOk="0" h="1266" w="2441">
                  <a:moveTo>
                    <a:pt x="1106" y="1"/>
                  </a:moveTo>
                  <a:cubicBezTo>
                    <a:pt x="1042" y="1"/>
                    <a:pt x="994" y="11"/>
                    <a:pt x="968" y="37"/>
                  </a:cubicBezTo>
                  <a:cubicBezTo>
                    <a:pt x="829" y="176"/>
                    <a:pt x="1644" y="455"/>
                    <a:pt x="1644" y="455"/>
                  </a:cubicBezTo>
                  <a:cubicBezTo>
                    <a:pt x="1644" y="455"/>
                    <a:pt x="829" y="455"/>
                    <a:pt x="411" y="395"/>
                  </a:cubicBezTo>
                  <a:cubicBezTo>
                    <a:pt x="397" y="394"/>
                    <a:pt x="383" y="393"/>
                    <a:pt x="369" y="393"/>
                  </a:cubicBezTo>
                  <a:cubicBezTo>
                    <a:pt x="30" y="393"/>
                    <a:pt x="1" y="864"/>
                    <a:pt x="690" y="1151"/>
                  </a:cubicBezTo>
                  <a:cubicBezTo>
                    <a:pt x="903" y="1236"/>
                    <a:pt x="1124" y="1266"/>
                    <a:pt x="1330" y="1266"/>
                  </a:cubicBezTo>
                  <a:cubicBezTo>
                    <a:pt x="1851" y="1266"/>
                    <a:pt x="2281" y="1071"/>
                    <a:pt x="2281" y="1071"/>
                  </a:cubicBezTo>
                  <a:lnTo>
                    <a:pt x="2440" y="395"/>
                  </a:lnTo>
                  <a:cubicBezTo>
                    <a:pt x="2440" y="395"/>
                    <a:pt x="1490" y="1"/>
                    <a:pt x="11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4"/>
            <p:cNvSpPr/>
            <p:nvPr/>
          </p:nvSpPr>
          <p:spPr>
            <a:xfrm>
              <a:off x="5121025" y="4426475"/>
              <a:ext cx="60900" cy="32800"/>
            </a:xfrm>
            <a:custGeom>
              <a:rect b="b" l="l" r="r" t="t"/>
              <a:pathLst>
                <a:path extrusionOk="0" h="1312" w="2436">
                  <a:moveTo>
                    <a:pt x="1321" y="0"/>
                  </a:moveTo>
                  <a:cubicBezTo>
                    <a:pt x="997" y="0"/>
                    <a:pt x="1" y="615"/>
                    <a:pt x="1" y="615"/>
                  </a:cubicBezTo>
                  <a:lnTo>
                    <a:pt x="259" y="1251"/>
                  </a:lnTo>
                  <a:cubicBezTo>
                    <a:pt x="259" y="1251"/>
                    <a:pt x="505" y="1311"/>
                    <a:pt x="833" y="1311"/>
                  </a:cubicBezTo>
                  <a:cubicBezTo>
                    <a:pt x="1131" y="1311"/>
                    <a:pt x="1498" y="1262"/>
                    <a:pt x="1811" y="1072"/>
                  </a:cubicBezTo>
                  <a:cubicBezTo>
                    <a:pt x="2435" y="715"/>
                    <a:pt x="2404" y="278"/>
                    <a:pt x="2103" y="278"/>
                  </a:cubicBezTo>
                  <a:cubicBezTo>
                    <a:pt x="2069" y="278"/>
                    <a:pt x="2031" y="284"/>
                    <a:pt x="1990" y="296"/>
                  </a:cubicBezTo>
                  <a:cubicBezTo>
                    <a:pt x="1612" y="416"/>
                    <a:pt x="796" y="555"/>
                    <a:pt x="796" y="555"/>
                  </a:cubicBezTo>
                  <a:cubicBezTo>
                    <a:pt x="796" y="555"/>
                    <a:pt x="1572" y="157"/>
                    <a:pt x="1393" y="18"/>
                  </a:cubicBezTo>
                  <a:cubicBezTo>
                    <a:pt x="1376" y="6"/>
                    <a:pt x="1351" y="0"/>
                    <a:pt x="13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4"/>
            <p:cNvSpPr/>
            <p:nvPr/>
          </p:nvSpPr>
          <p:spPr>
            <a:xfrm>
              <a:off x="3166075" y="4677050"/>
              <a:ext cx="310850" cy="411025"/>
            </a:xfrm>
            <a:custGeom>
              <a:rect b="b" l="l" r="r" t="t"/>
              <a:pathLst>
                <a:path extrusionOk="0" h="16441" w="12434">
                  <a:moveTo>
                    <a:pt x="3223" y="1"/>
                  </a:moveTo>
                  <a:cubicBezTo>
                    <a:pt x="3223" y="1"/>
                    <a:pt x="0" y="7142"/>
                    <a:pt x="0" y="15756"/>
                  </a:cubicBezTo>
                  <a:cubicBezTo>
                    <a:pt x="1049" y="16244"/>
                    <a:pt x="3355" y="16441"/>
                    <a:pt x="5693" y="16441"/>
                  </a:cubicBezTo>
                  <a:cubicBezTo>
                    <a:pt x="8500" y="16441"/>
                    <a:pt x="11354" y="16157"/>
                    <a:pt x="12135" y="15756"/>
                  </a:cubicBezTo>
                  <a:cubicBezTo>
                    <a:pt x="12135" y="15756"/>
                    <a:pt x="12433" y="4178"/>
                    <a:pt x="9947" y="1"/>
                  </a:cubicBezTo>
                  <a:cubicBezTo>
                    <a:pt x="9947" y="1"/>
                    <a:pt x="8797" y="355"/>
                    <a:pt x="6805" y="355"/>
                  </a:cubicBezTo>
                  <a:cubicBezTo>
                    <a:pt x="5809" y="355"/>
                    <a:pt x="4602" y="266"/>
                    <a:pt x="32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4"/>
            <p:cNvSpPr/>
            <p:nvPr/>
          </p:nvSpPr>
          <p:spPr>
            <a:xfrm>
              <a:off x="4335750" y="4716850"/>
              <a:ext cx="294950" cy="785275"/>
            </a:xfrm>
            <a:custGeom>
              <a:rect b="b" l="l" r="r" t="t"/>
              <a:pathLst>
                <a:path extrusionOk="0" h="31411" w="11798">
                  <a:moveTo>
                    <a:pt x="2289" y="0"/>
                  </a:moveTo>
                  <a:cubicBezTo>
                    <a:pt x="2289" y="0"/>
                    <a:pt x="1055" y="1771"/>
                    <a:pt x="1254" y="5749"/>
                  </a:cubicBezTo>
                  <a:cubicBezTo>
                    <a:pt x="1354" y="7798"/>
                    <a:pt x="1294" y="9847"/>
                    <a:pt x="1175" y="11916"/>
                  </a:cubicBezTo>
                  <a:lnTo>
                    <a:pt x="1" y="31411"/>
                  </a:lnTo>
                  <a:lnTo>
                    <a:pt x="1831" y="31411"/>
                  </a:lnTo>
                  <a:lnTo>
                    <a:pt x="6526" y="5948"/>
                  </a:lnTo>
                  <a:lnTo>
                    <a:pt x="9291" y="31411"/>
                  </a:lnTo>
                  <a:lnTo>
                    <a:pt x="10982" y="31411"/>
                  </a:lnTo>
                  <a:lnTo>
                    <a:pt x="11081" y="11777"/>
                  </a:lnTo>
                  <a:cubicBezTo>
                    <a:pt x="11081" y="9788"/>
                    <a:pt x="11181" y="7798"/>
                    <a:pt x="11419" y="5849"/>
                  </a:cubicBezTo>
                  <a:cubicBezTo>
                    <a:pt x="11797" y="2885"/>
                    <a:pt x="11300" y="1313"/>
                    <a:pt x="10385" y="0"/>
                  </a:cubicBezTo>
                  <a:cubicBezTo>
                    <a:pt x="9197" y="387"/>
                    <a:pt x="7706" y="548"/>
                    <a:pt x="6294" y="548"/>
                  </a:cubicBezTo>
                  <a:cubicBezTo>
                    <a:pt x="4655" y="548"/>
                    <a:pt x="3122" y="331"/>
                    <a:pt x="22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4"/>
            <p:cNvSpPr/>
            <p:nvPr/>
          </p:nvSpPr>
          <p:spPr>
            <a:xfrm>
              <a:off x="4638125" y="4570625"/>
              <a:ext cx="281500" cy="381675"/>
            </a:xfrm>
            <a:custGeom>
              <a:rect b="b" l="l" r="r" t="t"/>
              <a:pathLst>
                <a:path extrusionOk="0" h="15267" w="11260">
                  <a:moveTo>
                    <a:pt x="1831" y="1"/>
                  </a:moveTo>
                  <a:cubicBezTo>
                    <a:pt x="1831" y="1"/>
                    <a:pt x="1" y="6426"/>
                    <a:pt x="1" y="14721"/>
                  </a:cubicBezTo>
                  <a:cubicBezTo>
                    <a:pt x="1167" y="15121"/>
                    <a:pt x="3060" y="15267"/>
                    <a:pt x="4980" y="15267"/>
                  </a:cubicBezTo>
                  <a:cubicBezTo>
                    <a:pt x="7643" y="15267"/>
                    <a:pt x="10358" y="14987"/>
                    <a:pt x="11260" y="14721"/>
                  </a:cubicBezTo>
                  <a:cubicBezTo>
                    <a:pt x="11240" y="14721"/>
                    <a:pt x="11121" y="3979"/>
                    <a:pt x="9669" y="21"/>
                  </a:cubicBezTo>
                  <a:cubicBezTo>
                    <a:pt x="8326" y="289"/>
                    <a:pt x="7003" y="429"/>
                    <a:pt x="5697" y="429"/>
                  </a:cubicBezTo>
                  <a:cubicBezTo>
                    <a:pt x="4392" y="429"/>
                    <a:pt x="3104" y="289"/>
                    <a:pt x="18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4"/>
            <p:cNvSpPr/>
            <p:nvPr/>
          </p:nvSpPr>
          <p:spPr>
            <a:xfrm>
              <a:off x="3595250" y="4359275"/>
              <a:ext cx="92525" cy="39800"/>
            </a:xfrm>
            <a:custGeom>
              <a:rect b="b" l="l" r="r" t="t"/>
              <a:pathLst>
                <a:path extrusionOk="0" h="1592" w="3701">
                  <a:moveTo>
                    <a:pt x="3243" y="0"/>
                  </a:moveTo>
                  <a:cubicBezTo>
                    <a:pt x="3243" y="0"/>
                    <a:pt x="3243" y="1194"/>
                    <a:pt x="1871" y="1194"/>
                  </a:cubicBezTo>
                  <a:cubicBezTo>
                    <a:pt x="518" y="1194"/>
                    <a:pt x="518" y="60"/>
                    <a:pt x="518" y="60"/>
                  </a:cubicBezTo>
                  <a:lnTo>
                    <a:pt x="259" y="160"/>
                  </a:lnTo>
                  <a:cubicBezTo>
                    <a:pt x="259" y="160"/>
                    <a:pt x="1" y="1592"/>
                    <a:pt x="1851" y="1592"/>
                  </a:cubicBezTo>
                  <a:cubicBezTo>
                    <a:pt x="3701" y="1592"/>
                    <a:pt x="3442" y="80"/>
                    <a:pt x="3442" y="80"/>
                  </a:cubicBezTo>
                  <a:lnTo>
                    <a:pt x="324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4"/>
            <p:cNvSpPr/>
            <p:nvPr/>
          </p:nvSpPr>
          <p:spPr>
            <a:xfrm>
              <a:off x="4171150" y="4332425"/>
              <a:ext cx="92025" cy="46275"/>
            </a:xfrm>
            <a:custGeom>
              <a:rect b="b" l="l" r="r" t="t"/>
              <a:pathLst>
                <a:path extrusionOk="0" h="1851" w="3681">
                  <a:moveTo>
                    <a:pt x="3223" y="0"/>
                  </a:moveTo>
                  <a:cubicBezTo>
                    <a:pt x="3223" y="0"/>
                    <a:pt x="3163" y="1353"/>
                    <a:pt x="1831" y="1353"/>
                  </a:cubicBezTo>
                  <a:cubicBezTo>
                    <a:pt x="518" y="1353"/>
                    <a:pt x="458" y="60"/>
                    <a:pt x="458" y="60"/>
                  </a:cubicBezTo>
                  <a:lnTo>
                    <a:pt x="0" y="338"/>
                  </a:lnTo>
                  <a:cubicBezTo>
                    <a:pt x="0" y="338"/>
                    <a:pt x="0" y="1850"/>
                    <a:pt x="1831" y="1850"/>
                  </a:cubicBezTo>
                  <a:cubicBezTo>
                    <a:pt x="3681" y="1850"/>
                    <a:pt x="3661" y="299"/>
                    <a:pt x="3661" y="299"/>
                  </a:cubicBezTo>
                  <a:lnTo>
                    <a:pt x="322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4"/>
            <p:cNvSpPr/>
            <p:nvPr/>
          </p:nvSpPr>
          <p:spPr>
            <a:xfrm>
              <a:off x="3834475" y="4625825"/>
              <a:ext cx="186500" cy="26625"/>
            </a:xfrm>
            <a:custGeom>
              <a:rect b="b" l="l" r="r" t="t"/>
              <a:pathLst>
                <a:path extrusionOk="0" h="1065" w="7460">
                  <a:moveTo>
                    <a:pt x="40" y="1"/>
                  </a:moveTo>
                  <a:lnTo>
                    <a:pt x="0" y="578"/>
                  </a:lnTo>
                  <a:cubicBezTo>
                    <a:pt x="0" y="578"/>
                    <a:pt x="1424" y="1064"/>
                    <a:pt x="3634" y="1064"/>
                  </a:cubicBezTo>
                  <a:cubicBezTo>
                    <a:pt x="4739" y="1064"/>
                    <a:pt x="6041" y="943"/>
                    <a:pt x="7460" y="578"/>
                  </a:cubicBezTo>
                  <a:lnTo>
                    <a:pt x="7420" y="1"/>
                  </a:lnTo>
                  <a:cubicBezTo>
                    <a:pt x="6021" y="313"/>
                    <a:pt x="4735" y="416"/>
                    <a:pt x="3641" y="416"/>
                  </a:cubicBezTo>
                  <a:cubicBezTo>
                    <a:pt x="1455" y="416"/>
                    <a:pt x="40" y="1"/>
                    <a:pt x="40" y="1"/>
                  </a:cubicBezTo>
                  <a:close/>
                </a:path>
              </a:pathLst>
            </a:custGeom>
            <a:solidFill>
              <a:srgbClr val="331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4"/>
            <p:cNvSpPr/>
            <p:nvPr/>
          </p:nvSpPr>
          <p:spPr>
            <a:xfrm>
              <a:off x="4108000" y="4361750"/>
              <a:ext cx="50750" cy="118400"/>
            </a:xfrm>
            <a:custGeom>
              <a:rect b="b" l="l" r="r" t="t"/>
              <a:pathLst>
                <a:path extrusionOk="0" fill="none" h="4736" w="2030">
                  <a:moveTo>
                    <a:pt x="0" y="4735"/>
                  </a:moveTo>
                  <a:cubicBezTo>
                    <a:pt x="0" y="4735"/>
                    <a:pt x="2029" y="2806"/>
                    <a:pt x="139" y="1"/>
                  </a:cubicBezTo>
                </a:path>
              </a:pathLst>
            </a:custGeom>
            <a:noFill/>
            <a:ln cap="flat" cmpd="sng" w="9525">
              <a:solidFill>
                <a:srgbClr val="331639"/>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4"/>
            <p:cNvSpPr/>
            <p:nvPr/>
          </p:nvSpPr>
          <p:spPr>
            <a:xfrm>
              <a:off x="4267625" y="4364750"/>
              <a:ext cx="72150" cy="121850"/>
            </a:xfrm>
            <a:custGeom>
              <a:rect b="b" l="l" r="r" t="t"/>
              <a:pathLst>
                <a:path extrusionOk="0" fill="none" h="4874" w="2886">
                  <a:moveTo>
                    <a:pt x="2885" y="4874"/>
                  </a:moveTo>
                  <a:cubicBezTo>
                    <a:pt x="2885" y="4874"/>
                    <a:pt x="1" y="3641"/>
                    <a:pt x="2408" y="0"/>
                  </a:cubicBezTo>
                </a:path>
              </a:pathLst>
            </a:custGeom>
            <a:noFill/>
            <a:ln cap="flat" cmpd="sng" w="9525">
              <a:solidFill>
                <a:srgbClr val="331639"/>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4"/>
            <p:cNvSpPr/>
            <p:nvPr/>
          </p:nvSpPr>
          <p:spPr>
            <a:xfrm>
              <a:off x="3514200" y="4843175"/>
              <a:ext cx="108925" cy="84550"/>
            </a:xfrm>
            <a:custGeom>
              <a:rect b="b" l="l" r="r" t="t"/>
              <a:pathLst>
                <a:path extrusionOk="0" fill="none" h="3382" w="4357">
                  <a:moveTo>
                    <a:pt x="637" y="0"/>
                  </a:moveTo>
                  <a:lnTo>
                    <a:pt x="4098" y="657"/>
                  </a:lnTo>
                  <a:cubicBezTo>
                    <a:pt x="4098" y="657"/>
                    <a:pt x="4357" y="3382"/>
                    <a:pt x="2169" y="3382"/>
                  </a:cubicBezTo>
                  <a:cubicBezTo>
                    <a:pt x="0" y="3382"/>
                    <a:pt x="637" y="0"/>
                    <a:pt x="637" y="0"/>
                  </a:cubicBezTo>
                  <a:close/>
                </a:path>
              </a:pathLst>
            </a:custGeom>
            <a:noFill/>
            <a:ln cap="flat" cmpd="sng" w="9525">
              <a:solidFill>
                <a:schemeClr val="accent5"/>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4"/>
            <p:cNvSpPr/>
            <p:nvPr/>
          </p:nvSpPr>
          <p:spPr>
            <a:xfrm>
              <a:off x="3654425" y="4843175"/>
              <a:ext cx="109450" cy="84550"/>
            </a:xfrm>
            <a:custGeom>
              <a:rect b="b" l="l" r="r" t="t"/>
              <a:pathLst>
                <a:path extrusionOk="0" fill="none" h="3382" w="4378">
                  <a:moveTo>
                    <a:pt x="3721" y="0"/>
                  </a:moveTo>
                  <a:lnTo>
                    <a:pt x="260" y="657"/>
                  </a:lnTo>
                  <a:cubicBezTo>
                    <a:pt x="260" y="657"/>
                    <a:pt x="1" y="3382"/>
                    <a:pt x="2189" y="3382"/>
                  </a:cubicBezTo>
                  <a:cubicBezTo>
                    <a:pt x="4377" y="3382"/>
                    <a:pt x="3721" y="0"/>
                    <a:pt x="3721" y="0"/>
                  </a:cubicBezTo>
                  <a:close/>
                </a:path>
              </a:pathLst>
            </a:custGeom>
            <a:noFill/>
            <a:ln cap="flat" cmpd="sng" w="9525">
              <a:solidFill>
                <a:schemeClr val="accent5"/>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4"/>
            <p:cNvSpPr/>
            <p:nvPr/>
          </p:nvSpPr>
          <p:spPr>
            <a:xfrm>
              <a:off x="4971825" y="4761600"/>
              <a:ext cx="229300" cy="36825"/>
            </a:xfrm>
            <a:custGeom>
              <a:rect b="b" l="l" r="r" t="t"/>
              <a:pathLst>
                <a:path extrusionOk="0" fill="none" h="1473" w="9172">
                  <a:moveTo>
                    <a:pt x="1" y="1"/>
                  </a:moveTo>
                  <a:cubicBezTo>
                    <a:pt x="1" y="1"/>
                    <a:pt x="5053" y="1473"/>
                    <a:pt x="9171" y="1"/>
                  </a:cubicBezTo>
                </a:path>
              </a:pathLst>
            </a:custGeom>
            <a:noFill/>
            <a:ln cap="flat" cmpd="sng" w="9525">
              <a:solidFill>
                <a:srgbClr val="331639"/>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4"/>
            <p:cNvSpPr/>
            <p:nvPr/>
          </p:nvSpPr>
          <p:spPr>
            <a:xfrm>
              <a:off x="4478500" y="4182725"/>
              <a:ext cx="38800" cy="12450"/>
            </a:xfrm>
            <a:custGeom>
              <a:rect b="b" l="l" r="r" t="t"/>
              <a:pathLst>
                <a:path extrusionOk="0" fill="none" h="498" w="1552">
                  <a:moveTo>
                    <a:pt x="0" y="0"/>
                  </a:moveTo>
                  <a:cubicBezTo>
                    <a:pt x="0" y="0"/>
                    <a:pt x="657" y="498"/>
                    <a:pt x="1552" y="0"/>
                  </a:cubicBezTo>
                </a:path>
              </a:pathLst>
            </a:custGeom>
            <a:no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4"/>
            <p:cNvSpPr/>
            <p:nvPr/>
          </p:nvSpPr>
          <p:spPr>
            <a:xfrm>
              <a:off x="4394450" y="4708900"/>
              <a:ext cx="201425" cy="23875"/>
            </a:xfrm>
            <a:custGeom>
              <a:rect b="b" l="l" r="r" t="t"/>
              <a:pathLst>
                <a:path extrusionOk="0" h="955" w="8057">
                  <a:moveTo>
                    <a:pt x="80" y="0"/>
                  </a:moveTo>
                  <a:lnTo>
                    <a:pt x="0" y="318"/>
                  </a:lnTo>
                  <a:cubicBezTo>
                    <a:pt x="0" y="318"/>
                    <a:pt x="1333" y="955"/>
                    <a:pt x="4078" y="955"/>
                  </a:cubicBezTo>
                  <a:cubicBezTo>
                    <a:pt x="6804" y="955"/>
                    <a:pt x="8057" y="318"/>
                    <a:pt x="8057" y="318"/>
                  </a:cubicBezTo>
                  <a:lnTo>
                    <a:pt x="7957" y="0"/>
                  </a:lnTo>
                  <a:cubicBezTo>
                    <a:pt x="6711" y="365"/>
                    <a:pt x="5420" y="486"/>
                    <a:pt x="4253" y="486"/>
                  </a:cubicBezTo>
                  <a:cubicBezTo>
                    <a:pt x="1919" y="486"/>
                    <a:pt x="80" y="0"/>
                    <a:pt x="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4"/>
            <p:cNvSpPr/>
            <p:nvPr/>
          </p:nvSpPr>
          <p:spPr>
            <a:xfrm>
              <a:off x="4437225" y="4716350"/>
              <a:ext cx="7975" cy="17925"/>
            </a:xfrm>
            <a:custGeom>
              <a:rect b="b" l="l" r="r" t="t"/>
              <a:pathLst>
                <a:path extrusionOk="0" h="717" w="319">
                  <a:moveTo>
                    <a:pt x="0" y="0"/>
                  </a:moveTo>
                  <a:lnTo>
                    <a:pt x="0" y="637"/>
                  </a:lnTo>
                  <a:lnTo>
                    <a:pt x="318" y="717"/>
                  </a:lnTo>
                  <a:lnTo>
                    <a:pt x="318" y="40"/>
                  </a:lnTo>
                  <a:lnTo>
                    <a:pt x="0" y="0"/>
                  </a:lnTo>
                  <a:close/>
                </a:path>
              </a:pathLst>
            </a:custGeom>
            <a:solidFill>
              <a:srgbClr val="331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4"/>
            <p:cNvSpPr/>
            <p:nvPr/>
          </p:nvSpPr>
          <p:spPr>
            <a:xfrm>
              <a:off x="4544150" y="4717350"/>
              <a:ext cx="6975" cy="15425"/>
            </a:xfrm>
            <a:custGeom>
              <a:rect b="b" l="l" r="r" t="t"/>
              <a:pathLst>
                <a:path extrusionOk="0" h="617" w="279">
                  <a:moveTo>
                    <a:pt x="279" y="0"/>
                  </a:moveTo>
                  <a:lnTo>
                    <a:pt x="0" y="60"/>
                  </a:lnTo>
                  <a:lnTo>
                    <a:pt x="0" y="617"/>
                  </a:lnTo>
                  <a:lnTo>
                    <a:pt x="279" y="617"/>
                  </a:lnTo>
                  <a:lnTo>
                    <a:pt x="279" y="0"/>
                  </a:lnTo>
                  <a:close/>
                </a:path>
              </a:pathLst>
            </a:custGeom>
            <a:solidFill>
              <a:srgbClr val="3316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4"/>
            <p:cNvSpPr/>
            <p:nvPr/>
          </p:nvSpPr>
          <p:spPr>
            <a:xfrm>
              <a:off x="3400800" y="4679550"/>
              <a:ext cx="52250" cy="397375"/>
            </a:xfrm>
            <a:custGeom>
              <a:rect b="b" l="l" r="r" t="t"/>
              <a:pathLst>
                <a:path extrusionOk="0" h="15895" w="2090">
                  <a:moveTo>
                    <a:pt x="80" y="0"/>
                  </a:moveTo>
                  <a:lnTo>
                    <a:pt x="1" y="20"/>
                  </a:lnTo>
                  <a:cubicBezTo>
                    <a:pt x="40" y="80"/>
                    <a:pt x="2030" y="5252"/>
                    <a:pt x="2030" y="15895"/>
                  </a:cubicBezTo>
                  <a:lnTo>
                    <a:pt x="2089" y="15855"/>
                  </a:lnTo>
                  <a:cubicBezTo>
                    <a:pt x="2089" y="5212"/>
                    <a:pt x="80" y="40"/>
                    <a:pt x="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4"/>
            <p:cNvSpPr/>
            <p:nvPr/>
          </p:nvSpPr>
          <p:spPr>
            <a:xfrm>
              <a:off x="3535075" y="4388125"/>
              <a:ext cx="20925" cy="97500"/>
            </a:xfrm>
            <a:custGeom>
              <a:rect b="b" l="l" r="r" t="t"/>
              <a:pathLst>
                <a:path extrusionOk="0" fill="none" h="3900" w="837">
                  <a:moveTo>
                    <a:pt x="1" y="0"/>
                  </a:moveTo>
                  <a:cubicBezTo>
                    <a:pt x="1" y="0"/>
                    <a:pt x="836" y="1651"/>
                    <a:pt x="1" y="3899"/>
                  </a:cubicBezTo>
                </a:path>
              </a:pathLst>
            </a:custGeom>
            <a:noFill/>
            <a:ln cap="flat" cmpd="sng" w="9525">
              <a:solidFill>
                <a:schemeClr val="accent5"/>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4"/>
            <p:cNvSpPr/>
            <p:nvPr/>
          </p:nvSpPr>
          <p:spPr>
            <a:xfrm>
              <a:off x="3727550" y="4374700"/>
              <a:ext cx="21400" cy="90525"/>
            </a:xfrm>
            <a:custGeom>
              <a:rect b="b" l="l" r="r" t="t"/>
              <a:pathLst>
                <a:path extrusionOk="0" fill="none" h="3621" w="856">
                  <a:moveTo>
                    <a:pt x="856" y="3621"/>
                  </a:moveTo>
                  <a:cubicBezTo>
                    <a:pt x="856" y="3621"/>
                    <a:pt x="0" y="2089"/>
                    <a:pt x="856" y="0"/>
                  </a:cubicBezTo>
                </a:path>
              </a:pathLst>
            </a:custGeom>
            <a:noFill/>
            <a:ln cap="flat" cmpd="sng" w="9525">
              <a:solidFill>
                <a:schemeClr val="accent5"/>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4"/>
            <p:cNvSpPr/>
            <p:nvPr/>
          </p:nvSpPr>
          <p:spPr>
            <a:xfrm>
              <a:off x="4054775" y="4772050"/>
              <a:ext cx="46275" cy="730075"/>
            </a:xfrm>
            <a:custGeom>
              <a:rect b="b" l="l" r="r" t="t"/>
              <a:pathLst>
                <a:path extrusionOk="0" fill="none" h="29203" w="1851">
                  <a:moveTo>
                    <a:pt x="1851" y="0"/>
                  </a:moveTo>
                  <a:lnTo>
                    <a:pt x="1" y="29203"/>
                  </a:lnTo>
                </a:path>
              </a:pathLst>
            </a:custGeom>
            <a:noFill/>
            <a:ln cap="flat" cmpd="sng" w="9525">
              <a:solidFill>
                <a:schemeClr val="accent5"/>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4"/>
            <p:cNvSpPr/>
            <p:nvPr/>
          </p:nvSpPr>
          <p:spPr>
            <a:xfrm>
              <a:off x="4325825" y="4773550"/>
              <a:ext cx="10950" cy="676875"/>
            </a:xfrm>
            <a:custGeom>
              <a:rect b="b" l="l" r="r" t="t"/>
              <a:pathLst>
                <a:path extrusionOk="0" fill="none" h="27075" w="438">
                  <a:moveTo>
                    <a:pt x="0" y="0"/>
                  </a:moveTo>
                  <a:lnTo>
                    <a:pt x="438" y="27074"/>
                  </a:lnTo>
                </a:path>
              </a:pathLst>
            </a:custGeom>
            <a:noFill/>
            <a:ln cap="flat" cmpd="sng" w="9525">
              <a:solidFill>
                <a:schemeClr val="accent5"/>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4"/>
            <p:cNvSpPr/>
            <p:nvPr/>
          </p:nvSpPr>
          <p:spPr>
            <a:xfrm>
              <a:off x="4233325" y="4615900"/>
              <a:ext cx="9950" cy="25875"/>
            </a:xfrm>
            <a:custGeom>
              <a:rect b="b" l="l" r="r" t="t"/>
              <a:pathLst>
                <a:path extrusionOk="0" fill="none" h="1035" w="398">
                  <a:moveTo>
                    <a:pt x="0" y="0"/>
                  </a:moveTo>
                  <a:lnTo>
                    <a:pt x="398" y="1034"/>
                  </a:lnTo>
                </a:path>
              </a:pathLst>
            </a:custGeom>
            <a:noFill/>
            <a:ln cap="flat" cmpd="sng" w="9525">
              <a:solidFill>
                <a:srgbClr val="B6A4D0"/>
              </a:solidFill>
              <a:prstDash val="solid"/>
              <a:miter lim="198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4"/>
            <p:cNvSpPr/>
            <p:nvPr/>
          </p:nvSpPr>
          <p:spPr>
            <a:xfrm>
              <a:off x="3786225" y="4186675"/>
              <a:ext cx="258125" cy="185050"/>
            </a:xfrm>
            <a:custGeom>
              <a:rect b="b" l="l" r="r" t="t"/>
              <a:pathLst>
                <a:path extrusionOk="0" h="7402" w="10325">
                  <a:moveTo>
                    <a:pt x="5998" y="0"/>
                  </a:moveTo>
                  <a:cubicBezTo>
                    <a:pt x="5461" y="0"/>
                    <a:pt x="4919" y="148"/>
                    <a:pt x="4417" y="399"/>
                  </a:cubicBezTo>
                  <a:cubicBezTo>
                    <a:pt x="4019" y="598"/>
                    <a:pt x="3561" y="917"/>
                    <a:pt x="3183" y="1354"/>
                  </a:cubicBezTo>
                  <a:cubicBezTo>
                    <a:pt x="3183" y="1354"/>
                    <a:pt x="2467" y="2170"/>
                    <a:pt x="2169" y="2787"/>
                  </a:cubicBezTo>
                  <a:cubicBezTo>
                    <a:pt x="1870" y="3383"/>
                    <a:pt x="1" y="5074"/>
                    <a:pt x="279" y="6686"/>
                  </a:cubicBezTo>
                  <a:cubicBezTo>
                    <a:pt x="279" y="6686"/>
                    <a:pt x="339" y="6029"/>
                    <a:pt x="776" y="5412"/>
                  </a:cubicBezTo>
                  <a:lnTo>
                    <a:pt x="776" y="5412"/>
                  </a:lnTo>
                  <a:cubicBezTo>
                    <a:pt x="597" y="5830"/>
                    <a:pt x="597" y="6308"/>
                    <a:pt x="936" y="6964"/>
                  </a:cubicBezTo>
                  <a:cubicBezTo>
                    <a:pt x="1123" y="6683"/>
                    <a:pt x="1393" y="6579"/>
                    <a:pt x="1745" y="6579"/>
                  </a:cubicBezTo>
                  <a:cubicBezTo>
                    <a:pt x="2738" y="6579"/>
                    <a:pt x="4385" y="7402"/>
                    <a:pt x="6704" y="7402"/>
                  </a:cubicBezTo>
                  <a:cubicBezTo>
                    <a:pt x="9509" y="7382"/>
                    <a:pt x="10325" y="1354"/>
                    <a:pt x="6923" y="161"/>
                  </a:cubicBezTo>
                  <a:cubicBezTo>
                    <a:pt x="6622" y="51"/>
                    <a:pt x="6311" y="0"/>
                    <a:pt x="5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4"/>
            <p:cNvSpPr/>
            <p:nvPr/>
          </p:nvSpPr>
          <p:spPr>
            <a:xfrm>
              <a:off x="4149275" y="4150825"/>
              <a:ext cx="136775" cy="166700"/>
            </a:xfrm>
            <a:custGeom>
              <a:rect b="b" l="l" r="r" t="t"/>
              <a:pathLst>
                <a:path extrusionOk="0" h="6668" w="5471">
                  <a:moveTo>
                    <a:pt x="2734" y="1"/>
                  </a:moveTo>
                  <a:cubicBezTo>
                    <a:pt x="2183" y="1"/>
                    <a:pt x="1639" y="139"/>
                    <a:pt x="1154" y="441"/>
                  </a:cubicBezTo>
                  <a:cubicBezTo>
                    <a:pt x="657" y="739"/>
                    <a:pt x="199" y="1237"/>
                    <a:pt x="60" y="1993"/>
                  </a:cubicBezTo>
                  <a:lnTo>
                    <a:pt x="60" y="2032"/>
                  </a:lnTo>
                  <a:cubicBezTo>
                    <a:pt x="40" y="2172"/>
                    <a:pt x="0" y="2351"/>
                    <a:pt x="0" y="2530"/>
                  </a:cubicBezTo>
                  <a:cubicBezTo>
                    <a:pt x="0" y="2967"/>
                    <a:pt x="0" y="3425"/>
                    <a:pt x="20" y="3823"/>
                  </a:cubicBezTo>
                  <a:lnTo>
                    <a:pt x="0" y="6667"/>
                  </a:lnTo>
                  <a:lnTo>
                    <a:pt x="159" y="6110"/>
                  </a:lnTo>
                  <a:lnTo>
                    <a:pt x="159" y="6667"/>
                  </a:lnTo>
                  <a:lnTo>
                    <a:pt x="5192" y="6667"/>
                  </a:lnTo>
                  <a:cubicBezTo>
                    <a:pt x="5192" y="6667"/>
                    <a:pt x="5232" y="6469"/>
                    <a:pt x="5272" y="5553"/>
                  </a:cubicBezTo>
                  <a:lnTo>
                    <a:pt x="5451" y="6667"/>
                  </a:lnTo>
                  <a:lnTo>
                    <a:pt x="5451" y="1873"/>
                  </a:lnTo>
                  <a:lnTo>
                    <a:pt x="5471" y="1873"/>
                  </a:lnTo>
                  <a:cubicBezTo>
                    <a:pt x="5471" y="1038"/>
                    <a:pt x="4814" y="560"/>
                    <a:pt x="4118" y="282"/>
                  </a:cubicBezTo>
                  <a:cubicBezTo>
                    <a:pt x="3672" y="100"/>
                    <a:pt x="3200" y="1"/>
                    <a:pt x="27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4"/>
            <p:cNvSpPr/>
            <p:nvPr/>
          </p:nvSpPr>
          <p:spPr>
            <a:xfrm>
              <a:off x="5001175" y="4344350"/>
              <a:ext cx="143750" cy="92075"/>
            </a:xfrm>
            <a:custGeom>
              <a:rect b="b" l="l" r="r" t="t"/>
              <a:pathLst>
                <a:path extrusionOk="0" h="3683" w="5750">
                  <a:moveTo>
                    <a:pt x="5749" y="1"/>
                  </a:moveTo>
                  <a:cubicBezTo>
                    <a:pt x="5093" y="1"/>
                    <a:pt x="4695" y="498"/>
                    <a:pt x="3959" y="816"/>
                  </a:cubicBezTo>
                  <a:cubicBezTo>
                    <a:pt x="3783" y="900"/>
                    <a:pt x="3637" y="933"/>
                    <a:pt x="3502" y="933"/>
                  </a:cubicBezTo>
                  <a:cubicBezTo>
                    <a:pt x="3054" y="933"/>
                    <a:pt x="2717" y="566"/>
                    <a:pt x="1771" y="398"/>
                  </a:cubicBezTo>
                  <a:cubicBezTo>
                    <a:pt x="1655" y="378"/>
                    <a:pt x="1545" y="369"/>
                    <a:pt x="1442" y="369"/>
                  </a:cubicBezTo>
                  <a:cubicBezTo>
                    <a:pt x="426" y="369"/>
                    <a:pt x="0" y="1254"/>
                    <a:pt x="0" y="1254"/>
                  </a:cubicBezTo>
                  <a:cubicBezTo>
                    <a:pt x="58" y="1247"/>
                    <a:pt x="114" y="1244"/>
                    <a:pt x="168" y="1244"/>
                  </a:cubicBezTo>
                  <a:cubicBezTo>
                    <a:pt x="1675" y="1244"/>
                    <a:pt x="2085" y="3682"/>
                    <a:pt x="3538" y="3682"/>
                  </a:cubicBezTo>
                  <a:cubicBezTo>
                    <a:pt x="3616" y="3682"/>
                    <a:pt x="3696" y="3676"/>
                    <a:pt x="3780" y="3661"/>
                  </a:cubicBezTo>
                  <a:cubicBezTo>
                    <a:pt x="5491" y="3363"/>
                    <a:pt x="5749" y="1890"/>
                    <a:pt x="57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4"/>
            <p:cNvSpPr/>
            <p:nvPr/>
          </p:nvSpPr>
          <p:spPr>
            <a:xfrm>
              <a:off x="4678900" y="4508975"/>
              <a:ext cx="9475" cy="18925"/>
            </a:xfrm>
            <a:custGeom>
              <a:rect b="b" l="l" r="r" t="t"/>
              <a:pathLst>
                <a:path extrusionOk="0" h="757" w="379">
                  <a:moveTo>
                    <a:pt x="160" y="0"/>
                  </a:moveTo>
                  <a:lnTo>
                    <a:pt x="1" y="657"/>
                  </a:lnTo>
                  <a:lnTo>
                    <a:pt x="240" y="756"/>
                  </a:lnTo>
                  <a:lnTo>
                    <a:pt x="379" y="80"/>
                  </a:lnTo>
                  <a:lnTo>
                    <a:pt x="160" y="0"/>
                  </a:lnTo>
                  <a:close/>
                </a:path>
              </a:pathLst>
            </a:custGeom>
            <a:solidFill>
              <a:srgbClr val="9B8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4"/>
            <p:cNvSpPr/>
            <p:nvPr/>
          </p:nvSpPr>
          <p:spPr>
            <a:xfrm>
              <a:off x="5258275" y="4063875"/>
              <a:ext cx="17450" cy="6475"/>
            </a:xfrm>
            <a:custGeom>
              <a:rect b="b" l="l" r="r" t="t"/>
              <a:pathLst>
                <a:path extrusionOk="0" h="259" w="698">
                  <a:moveTo>
                    <a:pt x="1" y="0"/>
                  </a:moveTo>
                  <a:lnTo>
                    <a:pt x="1" y="259"/>
                  </a:lnTo>
                  <a:lnTo>
                    <a:pt x="697" y="259"/>
                  </a:lnTo>
                  <a:lnTo>
                    <a:pt x="697" y="0"/>
                  </a:lnTo>
                  <a:close/>
                </a:path>
              </a:pathLst>
            </a:custGeom>
            <a:solidFill>
              <a:srgbClr val="9B89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4"/>
            <p:cNvSpPr/>
            <p:nvPr/>
          </p:nvSpPr>
          <p:spPr>
            <a:xfrm>
              <a:off x="2357425" y="4937400"/>
              <a:ext cx="3706525" cy="252425"/>
            </a:xfrm>
            <a:custGeom>
              <a:rect b="b" l="l" r="r" t="t"/>
              <a:pathLst>
                <a:path extrusionOk="0" h="10097" w="148261">
                  <a:moveTo>
                    <a:pt x="29029" y="0"/>
                  </a:moveTo>
                  <a:cubicBezTo>
                    <a:pt x="19672" y="0"/>
                    <a:pt x="10130" y="628"/>
                    <a:pt x="1" y="2338"/>
                  </a:cubicBezTo>
                  <a:lnTo>
                    <a:pt x="1" y="10096"/>
                  </a:lnTo>
                  <a:lnTo>
                    <a:pt x="148261" y="10096"/>
                  </a:lnTo>
                  <a:lnTo>
                    <a:pt x="148261" y="2338"/>
                  </a:lnTo>
                  <a:cubicBezTo>
                    <a:pt x="134423" y="4109"/>
                    <a:pt x="121946" y="4755"/>
                    <a:pt x="110411" y="4755"/>
                  </a:cubicBezTo>
                  <a:cubicBezTo>
                    <a:pt x="79135" y="4755"/>
                    <a:pt x="54788" y="0"/>
                    <a:pt x="290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cxnSp>
        <p:nvCxnSpPr>
          <p:cNvPr id="325" name="Google Shape;325;p21"/>
          <p:cNvCxnSpPr/>
          <p:nvPr/>
        </p:nvCxnSpPr>
        <p:spPr>
          <a:xfrm>
            <a:off x="821863" y="3540575"/>
            <a:ext cx="7405800" cy="0"/>
          </a:xfrm>
          <a:prstGeom prst="straightConnector1">
            <a:avLst/>
          </a:prstGeom>
          <a:noFill/>
          <a:ln cap="flat" cmpd="sng" w="76200">
            <a:solidFill>
              <a:srgbClr val="434782"/>
            </a:solidFill>
            <a:prstDash val="solid"/>
            <a:round/>
            <a:headEnd len="sm" w="sm" type="none"/>
            <a:tailEnd len="sm" w="sm" type="none"/>
          </a:ln>
        </p:spPr>
      </p:cxnSp>
      <p:sp>
        <p:nvSpPr>
          <p:cNvPr id="326" name="Google Shape;326;p21"/>
          <p:cNvSpPr txBox="1"/>
          <p:nvPr/>
        </p:nvSpPr>
        <p:spPr>
          <a:xfrm>
            <a:off x="1235124" y="585677"/>
            <a:ext cx="65793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000000"/>
                </a:solidFill>
                <a:latin typeface="Fira Sans Extra Condensed Medium"/>
                <a:ea typeface="Fira Sans Extra Condensed Medium"/>
                <a:cs typeface="Fira Sans Extra Condensed Medium"/>
                <a:sym typeface="Fira Sans Extra Condensed Medium"/>
              </a:rPr>
              <a:t>Our Team CV</a:t>
            </a:r>
            <a:r>
              <a:rPr b="0" i="0" lang="en" sz="2300" u="none" cap="none" strike="noStrike">
                <a:solidFill>
                  <a:srgbClr val="000000"/>
                </a:solidFill>
                <a:latin typeface="Fira Sans Extra Condensed Medium"/>
                <a:ea typeface="Fira Sans Extra Condensed Medium"/>
                <a:cs typeface="Fira Sans Extra Condensed Medium"/>
                <a:sym typeface="Fira Sans Extra Condensed Medium"/>
              </a:rPr>
              <a:t>(S)</a:t>
            </a:r>
            <a:endParaRPr b="0" i="0" sz="23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grpSp>
        <p:nvGrpSpPr>
          <p:cNvPr id="327" name="Google Shape;327;p21"/>
          <p:cNvGrpSpPr/>
          <p:nvPr/>
        </p:nvGrpSpPr>
        <p:grpSpPr>
          <a:xfrm>
            <a:off x="2117775" y="1792007"/>
            <a:ext cx="4813963" cy="2539822"/>
            <a:chOff x="2151463" y="1211500"/>
            <a:chExt cx="4834752" cy="2639874"/>
          </a:xfrm>
        </p:grpSpPr>
        <p:grpSp>
          <p:nvGrpSpPr>
            <p:cNvPr id="328" name="Google Shape;328;p21"/>
            <p:cNvGrpSpPr/>
            <p:nvPr/>
          </p:nvGrpSpPr>
          <p:grpSpPr>
            <a:xfrm>
              <a:off x="2151463" y="1960440"/>
              <a:ext cx="804416" cy="1430186"/>
              <a:chOff x="2099075" y="1960440"/>
              <a:chExt cx="804416" cy="1430186"/>
            </a:xfrm>
          </p:grpSpPr>
          <p:sp>
            <p:nvSpPr>
              <p:cNvPr id="329" name="Google Shape;329;p21"/>
              <p:cNvSpPr/>
              <p:nvPr/>
            </p:nvSpPr>
            <p:spPr>
              <a:xfrm>
                <a:off x="2400274" y="2402708"/>
                <a:ext cx="196544" cy="175276"/>
              </a:xfrm>
              <a:custGeom>
                <a:rect b="b" l="l" r="r" t="t"/>
                <a:pathLst>
                  <a:path extrusionOk="0" h="5093" w="5711">
                    <a:moveTo>
                      <a:pt x="1" y="0"/>
                    </a:moveTo>
                    <a:lnTo>
                      <a:pt x="1" y="4238"/>
                    </a:lnTo>
                    <a:cubicBezTo>
                      <a:pt x="1" y="4695"/>
                      <a:pt x="1274" y="5093"/>
                      <a:pt x="2865" y="5093"/>
                    </a:cubicBezTo>
                    <a:cubicBezTo>
                      <a:pt x="4417" y="5093"/>
                      <a:pt x="5710" y="4695"/>
                      <a:pt x="5710" y="4238"/>
                    </a:cubicBezTo>
                    <a:lnTo>
                      <a:pt x="5710" y="0"/>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1"/>
              <p:cNvSpPr/>
              <p:nvPr/>
            </p:nvSpPr>
            <p:spPr>
              <a:xfrm>
                <a:off x="2370161" y="2484857"/>
                <a:ext cx="262242" cy="347832"/>
              </a:xfrm>
              <a:custGeom>
                <a:rect b="b" l="l" r="r" t="t"/>
                <a:pathLst>
                  <a:path extrusionOk="0" h="10107" w="7620">
                    <a:moveTo>
                      <a:pt x="1" y="1"/>
                    </a:moveTo>
                    <a:lnTo>
                      <a:pt x="1" y="10106"/>
                    </a:lnTo>
                    <a:lnTo>
                      <a:pt x="7620" y="10106"/>
                    </a:lnTo>
                    <a:lnTo>
                      <a:pt x="7620" y="1"/>
                    </a:lnTo>
                    <a:lnTo>
                      <a:pt x="3800" y="1493"/>
                    </a:lnTo>
                    <a:lnTo>
                      <a:pt x="1" y="1"/>
                    </a:lnTo>
                    <a:close/>
                  </a:path>
                </a:pathLst>
              </a:custGeom>
              <a:solidFill>
                <a:srgbClr val="EBEB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1"/>
              <p:cNvSpPr/>
              <p:nvPr/>
            </p:nvSpPr>
            <p:spPr>
              <a:xfrm>
                <a:off x="2327728" y="2484857"/>
                <a:ext cx="173245" cy="132842"/>
              </a:xfrm>
              <a:custGeom>
                <a:rect b="b" l="l" r="r" t="t"/>
                <a:pathLst>
                  <a:path extrusionOk="0" h="3860" w="5034">
                    <a:moveTo>
                      <a:pt x="1234" y="1"/>
                    </a:moveTo>
                    <a:lnTo>
                      <a:pt x="0" y="876"/>
                    </a:lnTo>
                    <a:lnTo>
                      <a:pt x="1592" y="3860"/>
                    </a:lnTo>
                    <a:lnTo>
                      <a:pt x="5033" y="1493"/>
                    </a:lnTo>
                    <a:lnTo>
                      <a:pt x="1234"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1"/>
              <p:cNvSpPr/>
              <p:nvPr/>
            </p:nvSpPr>
            <p:spPr>
              <a:xfrm>
                <a:off x="2500938" y="2484857"/>
                <a:ext cx="174587" cy="127370"/>
              </a:xfrm>
              <a:custGeom>
                <a:rect b="b" l="l" r="r" t="t"/>
                <a:pathLst>
                  <a:path extrusionOk="0" h="3701" w="5073">
                    <a:moveTo>
                      <a:pt x="3820" y="1"/>
                    </a:moveTo>
                    <a:lnTo>
                      <a:pt x="0" y="1493"/>
                    </a:lnTo>
                    <a:lnTo>
                      <a:pt x="3461" y="3701"/>
                    </a:lnTo>
                    <a:lnTo>
                      <a:pt x="5073" y="876"/>
                    </a:lnTo>
                    <a:lnTo>
                      <a:pt x="3820"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1"/>
              <p:cNvSpPr/>
              <p:nvPr/>
            </p:nvSpPr>
            <p:spPr>
              <a:xfrm>
                <a:off x="2800795" y="3219446"/>
                <a:ext cx="102694" cy="171180"/>
              </a:xfrm>
              <a:custGeom>
                <a:rect b="b" l="l" r="r" t="t"/>
                <a:pathLst>
                  <a:path extrusionOk="0" h="4974" w="2984">
                    <a:moveTo>
                      <a:pt x="1492" y="0"/>
                    </a:moveTo>
                    <a:cubicBezTo>
                      <a:pt x="676" y="0"/>
                      <a:pt x="0" y="1114"/>
                      <a:pt x="0" y="2487"/>
                    </a:cubicBezTo>
                    <a:cubicBezTo>
                      <a:pt x="0" y="3840"/>
                      <a:pt x="676" y="4974"/>
                      <a:pt x="1492" y="4974"/>
                    </a:cubicBezTo>
                    <a:cubicBezTo>
                      <a:pt x="2308" y="4974"/>
                      <a:pt x="2984" y="3840"/>
                      <a:pt x="2984" y="2487"/>
                    </a:cubicBezTo>
                    <a:cubicBezTo>
                      <a:pt x="2984" y="1114"/>
                      <a:pt x="2308" y="0"/>
                      <a:pt x="149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2099075" y="3219446"/>
                <a:ext cx="102694" cy="171180"/>
              </a:xfrm>
              <a:custGeom>
                <a:rect b="b" l="l" r="r" t="t"/>
                <a:pathLst>
                  <a:path extrusionOk="0" h="4974" w="2984">
                    <a:moveTo>
                      <a:pt x="1492" y="0"/>
                    </a:moveTo>
                    <a:cubicBezTo>
                      <a:pt x="676" y="0"/>
                      <a:pt x="0" y="1114"/>
                      <a:pt x="0" y="2487"/>
                    </a:cubicBezTo>
                    <a:cubicBezTo>
                      <a:pt x="0" y="3840"/>
                      <a:pt x="676" y="4974"/>
                      <a:pt x="1492" y="4974"/>
                    </a:cubicBezTo>
                    <a:cubicBezTo>
                      <a:pt x="2308" y="4974"/>
                      <a:pt x="2984" y="3840"/>
                      <a:pt x="2984" y="2487"/>
                    </a:cubicBezTo>
                    <a:cubicBezTo>
                      <a:pt x="2984" y="1114"/>
                      <a:pt x="2308" y="0"/>
                      <a:pt x="149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1"/>
              <p:cNvSpPr/>
              <p:nvPr/>
            </p:nvSpPr>
            <p:spPr>
              <a:xfrm>
                <a:off x="2099075" y="2515658"/>
                <a:ext cx="804416" cy="766801"/>
              </a:xfrm>
              <a:custGeom>
                <a:rect b="b" l="l" r="r" t="t"/>
                <a:pathLst>
                  <a:path extrusionOk="0" h="22281" w="23374">
                    <a:moveTo>
                      <a:pt x="6644" y="1"/>
                    </a:moveTo>
                    <a:lnTo>
                      <a:pt x="2984" y="518"/>
                    </a:lnTo>
                    <a:cubicBezTo>
                      <a:pt x="2586" y="598"/>
                      <a:pt x="617" y="1174"/>
                      <a:pt x="497" y="4377"/>
                    </a:cubicBezTo>
                    <a:cubicBezTo>
                      <a:pt x="378" y="7938"/>
                      <a:pt x="0" y="22261"/>
                      <a:pt x="0" y="22261"/>
                    </a:cubicBezTo>
                    <a:lnTo>
                      <a:pt x="3064" y="22261"/>
                    </a:lnTo>
                    <a:lnTo>
                      <a:pt x="3501" y="10245"/>
                    </a:lnTo>
                    <a:lnTo>
                      <a:pt x="4376" y="22201"/>
                    </a:lnTo>
                    <a:lnTo>
                      <a:pt x="11677" y="22261"/>
                    </a:lnTo>
                    <a:lnTo>
                      <a:pt x="18998" y="22241"/>
                    </a:lnTo>
                    <a:lnTo>
                      <a:pt x="19873" y="10245"/>
                    </a:lnTo>
                    <a:lnTo>
                      <a:pt x="20311" y="22281"/>
                    </a:lnTo>
                    <a:lnTo>
                      <a:pt x="23374" y="22281"/>
                    </a:lnTo>
                    <a:lnTo>
                      <a:pt x="23374" y="22261"/>
                    </a:lnTo>
                    <a:cubicBezTo>
                      <a:pt x="23374" y="22261"/>
                      <a:pt x="23016" y="7938"/>
                      <a:pt x="22877" y="4377"/>
                    </a:cubicBezTo>
                    <a:cubicBezTo>
                      <a:pt x="22757" y="1174"/>
                      <a:pt x="20788" y="598"/>
                      <a:pt x="20390" y="518"/>
                    </a:cubicBezTo>
                    <a:lnTo>
                      <a:pt x="16730" y="1"/>
                    </a:lnTo>
                    <a:lnTo>
                      <a:pt x="11677" y="3661"/>
                    </a:lnTo>
                    <a:lnTo>
                      <a:pt x="6644" y="1"/>
                    </a:lnTo>
                    <a:close/>
                  </a:path>
                </a:pathLst>
              </a:custGeom>
              <a:solidFill>
                <a:srgbClr val="CCC3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1"/>
              <p:cNvSpPr/>
              <p:nvPr/>
            </p:nvSpPr>
            <p:spPr>
              <a:xfrm>
                <a:off x="2326351" y="2009757"/>
                <a:ext cx="347798" cy="480605"/>
              </a:xfrm>
              <a:custGeom>
                <a:rect b="b" l="l" r="r" t="t"/>
                <a:pathLst>
                  <a:path extrusionOk="0" h="13965" w="10106">
                    <a:moveTo>
                      <a:pt x="5053" y="0"/>
                    </a:moveTo>
                    <a:cubicBezTo>
                      <a:pt x="2268" y="0"/>
                      <a:pt x="0" y="3143"/>
                      <a:pt x="0" y="6962"/>
                    </a:cubicBezTo>
                    <a:cubicBezTo>
                      <a:pt x="0" y="7937"/>
                      <a:pt x="438" y="9250"/>
                      <a:pt x="677" y="10086"/>
                    </a:cubicBezTo>
                    <a:cubicBezTo>
                      <a:pt x="737" y="10086"/>
                      <a:pt x="2984" y="13467"/>
                      <a:pt x="4238" y="13865"/>
                    </a:cubicBezTo>
                    <a:cubicBezTo>
                      <a:pt x="4516" y="13925"/>
                      <a:pt x="4775" y="13965"/>
                      <a:pt x="5073" y="13965"/>
                    </a:cubicBezTo>
                    <a:cubicBezTo>
                      <a:pt x="5372" y="13965"/>
                      <a:pt x="5650" y="13925"/>
                      <a:pt x="5928" y="13865"/>
                    </a:cubicBezTo>
                    <a:cubicBezTo>
                      <a:pt x="7202" y="13487"/>
                      <a:pt x="9489" y="10026"/>
                      <a:pt x="9489" y="10026"/>
                    </a:cubicBezTo>
                    <a:cubicBezTo>
                      <a:pt x="9728" y="9190"/>
                      <a:pt x="10106" y="7937"/>
                      <a:pt x="10106" y="6962"/>
                    </a:cubicBezTo>
                    <a:cubicBezTo>
                      <a:pt x="10106" y="3123"/>
                      <a:pt x="7838" y="0"/>
                      <a:pt x="505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1"/>
              <p:cNvSpPr/>
              <p:nvPr/>
            </p:nvSpPr>
            <p:spPr>
              <a:xfrm>
                <a:off x="2300333" y="2196355"/>
                <a:ext cx="46598" cy="86863"/>
              </a:xfrm>
              <a:custGeom>
                <a:rect b="b" l="l" r="r" t="t"/>
                <a:pathLst>
                  <a:path extrusionOk="0" h="2524" w="1354">
                    <a:moveTo>
                      <a:pt x="506" y="0"/>
                    </a:moveTo>
                    <a:cubicBezTo>
                      <a:pt x="483" y="0"/>
                      <a:pt x="461" y="3"/>
                      <a:pt x="438" y="9"/>
                    </a:cubicBezTo>
                    <a:cubicBezTo>
                      <a:pt x="120" y="88"/>
                      <a:pt x="1" y="705"/>
                      <a:pt x="120" y="1401"/>
                    </a:cubicBezTo>
                    <a:cubicBezTo>
                      <a:pt x="231" y="2048"/>
                      <a:pt x="565" y="2524"/>
                      <a:pt x="851" y="2524"/>
                    </a:cubicBezTo>
                    <a:cubicBezTo>
                      <a:pt x="873" y="2524"/>
                      <a:pt x="895" y="2521"/>
                      <a:pt x="916" y="2515"/>
                    </a:cubicBezTo>
                    <a:cubicBezTo>
                      <a:pt x="1234" y="2436"/>
                      <a:pt x="1353" y="1819"/>
                      <a:pt x="1234" y="1123"/>
                    </a:cubicBezTo>
                    <a:cubicBezTo>
                      <a:pt x="1123" y="476"/>
                      <a:pt x="806" y="0"/>
                      <a:pt x="506"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1"/>
              <p:cNvSpPr/>
              <p:nvPr/>
            </p:nvSpPr>
            <p:spPr>
              <a:xfrm>
                <a:off x="2654944" y="2196355"/>
                <a:ext cx="47286" cy="86863"/>
              </a:xfrm>
              <a:custGeom>
                <a:rect b="b" l="l" r="r" t="t"/>
                <a:pathLst>
                  <a:path extrusionOk="0" h="2524" w="1374">
                    <a:moveTo>
                      <a:pt x="872" y="0"/>
                    </a:moveTo>
                    <a:cubicBezTo>
                      <a:pt x="588" y="0"/>
                      <a:pt x="270" y="476"/>
                      <a:pt x="140" y="1123"/>
                    </a:cubicBezTo>
                    <a:cubicBezTo>
                      <a:pt x="1" y="1819"/>
                      <a:pt x="140" y="2436"/>
                      <a:pt x="458" y="2515"/>
                    </a:cubicBezTo>
                    <a:cubicBezTo>
                      <a:pt x="480" y="2521"/>
                      <a:pt x="501" y="2524"/>
                      <a:pt x="523" y="2524"/>
                    </a:cubicBezTo>
                    <a:cubicBezTo>
                      <a:pt x="809" y="2524"/>
                      <a:pt x="1143" y="2048"/>
                      <a:pt x="1254" y="1401"/>
                    </a:cubicBezTo>
                    <a:cubicBezTo>
                      <a:pt x="1374" y="705"/>
                      <a:pt x="1254" y="88"/>
                      <a:pt x="936" y="9"/>
                    </a:cubicBezTo>
                    <a:cubicBezTo>
                      <a:pt x="915" y="3"/>
                      <a:pt x="893" y="0"/>
                      <a:pt x="87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1"/>
              <p:cNvSpPr/>
              <p:nvPr/>
            </p:nvSpPr>
            <p:spPr>
              <a:xfrm>
                <a:off x="2290078" y="1960440"/>
                <a:ext cx="421756" cy="299892"/>
              </a:xfrm>
              <a:custGeom>
                <a:rect b="b" l="l" r="r" t="t"/>
                <a:pathLst>
                  <a:path extrusionOk="0" h="8714" w="12255">
                    <a:moveTo>
                      <a:pt x="6426" y="1"/>
                    </a:moveTo>
                    <a:cubicBezTo>
                      <a:pt x="6426" y="1"/>
                      <a:pt x="4178" y="498"/>
                      <a:pt x="3183" y="916"/>
                    </a:cubicBezTo>
                    <a:cubicBezTo>
                      <a:pt x="2904" y="1035"/>
                      <a:pt x="2606" y="1393"/>
                      <a:pt x="2328" y="1791"/>
                    </a:cubicBezTo>
                    <a:cubicBezTo>
                      <a:pt x="1452" y="2587"/>
                      <a:pt x="736" y="3959"/>
                      <a:pt x="617" y="6207"/>
                    </a:cubicBezTo>
                    <a:cubicBezTo>
                      <a:pt x="617" y="6207"/>
                      <a:pt x="0" y="6864"/>
                      <a:pt x="537" y="8714"/>
                    </a:cubicBezTo>
                    <a:cubicBezTo>
                      <a:pt x="537" y="8714"/>
                      <a:pt x="291" y="6929"/>
                      <a:pt x="826" y="6929"/>
                    </a:cubicBezTo>
                    <a:cubicBezTo>
                      <a:pt x="917" y="6929"/>
                      <a:pt x="1032" y="6981"/>
                      <a:pt x="1174" y="7102"/>
                    </a:cubicBezTo>
                    <a:cubicBezTo>
                      <a:pt x="1174" y="7102"/>
                      <a:pt x="1393" y="7759"/>
                      <a:pt x="1313" y="8535"/>
                    </a:cubicBezTo>
                    <a:cubicBezTo>
                      <a:pt x="1313" y="8535"/>
                      <a:pt x="1572" y="6804"/>
                      <a:pt x="1830" y="6267"/>
                    </a:cubicBezTo>
                    <a:cubicBezTo>
                      <a:pt x="2069" y="5809"/>
                      <a:pt x="3282" y="5014"/>
                      <a:pt x="4377" y="4735"/>
                    </a:cubicBezTo>
                    <a:lnTo>
                      <a:pt x="9171" y="5292"/>
                    </a:lnTo>
                    <a:cubicBezTo>
                      <a:pt x="9767" y="5610"/>
                      <a:pt x="10245" y="6008"/>
                      <a:pt x="10364" y="6267"/>
                    </a:cubicBezTo>
                    <a:cubicBezTo>
                      <a:pt x="10643" y="6804"/>
                      <a:pt x="10881" y="8535"/>
                      <a:pt x="10881" y="8535"/>
                    </a:cubicBezTo>
                    <a:cubicBezTo>
                      <a:pt x="10842" y="7719"/>
                      <a:pt x="11041" y="7102"/>
                      <a:pt x="11041" y="7102"/>
                    </a:cubicBezTo>
                    <a:cubicBezTo>
                      <a:pt x="11175" y="6985"/>
                      <a:pt x="11284" y="6935"/>
                      <a:pt x="11371" y="6935"/>
                    </a:cubicBezTo>
                    <a:cubicBezTo>
                      <a:pt x="11891" y="6935"/>
                      <a:pt x="11657" y="8714"/>
                      <a:pt x="11657" y="8714"/>
                    </a:cubicBezTo>
                    <a:cubicBezTo>
                      <a:pt x="12254" y="6864"/>
                      <a:pt x="11637" y="6227"/>
                      <a:pt x="11637" y="6227"/>
                    </a:cubicBezTo>
                    <a:cubicBezTo>
                      <a:pt x="11438" y="2746"/>
                      <a:pt x="9847" y="1413"/>
                      <a:pt x="8395" y="956"/>
                    </a:cubicBezTo>
                    <a:lnTo>
                      <a:pt x="6426" y="1"/>
                    </a:ln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21"/>
            <p:cNvSpPr/>
            <p:nvPr/>
          </p:nvSpPr>
          <p:spPr>
            <a:xfrm>
              <a:off x="6392624" y="2260299"/>
              <a:ext cx="383418" cy="208176"/>
            </a:xfrm>
            <a:custGeom>
              <a:rect b="b" l="l" r="r" t="t"/>
              <a:pathLst>
                <a:path extrusionOk="0" h="6049" w="11141">
                  <a:moveTo>
                    <a:pt x="11141" y="1"/>
                  </a:moveTo>
                  <a:lnTo>
                    <a:pt x="5571" y="438"/>
                  </a:lnTo>
                  <a:lnTo>
                    <a:pt x="1" y="1"/>
                  </a:lnTo>
                  <a:lnTo>
                    <a:pt x="1" y="1"/>
                  </a:lnTo>
                  <a:cubicBezTo>
                    <a:pt x="1" y="1"/>
                    <a:pt x="518" y="1413"/>
                    <a:pt x="399" y="3124"/>
                  </a:cubicBezTo>
                  <a:cubicBezTo>
                    <a:pt x="299" y="4855"/>
                    <a:pt x="339" y="5233"/>
                    <a:pt x="339" y="5233"/>
                  </a:cubicBezTo>
                  <a:lnTo>
                    <a:pt x="5531" y="6048"/>
                  </a:lnTo>
                  <a:lnTo>
                    <a:pt x="11001" y="5332"/>
                  </a:lnTo>
                  <a:cubicBezTo>
                    <a:pt x="11001" y="5332"/>
                    <a:pt x="10942" y="4755"/>
                    <a:pt x="10803" y="3044"/>
                  </a:cubicBezTo>
                  <a:cubicBezTo>
                    <a:pt x="10763" y="1334"/>
                    <a:pt x="11141" y="1"/>
                    <a:pt x="11141" y="1"/>
                  </a:cubicBezTo>
                  <a:close/>
                </a:path>
              </a:pathLst>
            </a:custGeom>
            <a:solidFill>
              <a:srgbClr val="3131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1"/>
            <p:cNvSpPr/>
            <p:nvPr/>
          </p:nvSpPr>
          <p:spPr>
            <a:xfrm>
              <a:off x="6482998" y="2402708"/>
              <a:ext cx="197198" cy="175276"/>
            </a:xfrm>
            <a:custGeom>
              <a:rect b="b" l="l" r="r" t="t"/>
              <a:pathLst>
                <a:path extrusionOk="0" h="5093" w="5730">
                  <a:moveTo>
                    <a:pt x="1" y="0"/>
                  </a:moveTo>
                  <a:lnTo>
                    <a:pt x="1" y="4238"/>
                  </a:lnTo>
                  <a:cubicBezTo>
                    <a:pt x="1" y="4695"/>
                    <a:pt x="1274" y="5093"/>
                    <a:pt x="2865" y="5093"/>
                  </a:cubicBezTo>
                  <a:cubicBezTo>
                    <a:pt x="4437" y="5093"/>
                    <a:pt x="5730" y="4695"/>
                    <a:pt x="5730" y="4238"/>
                  </a:cubicBezTo>
                  <a:lnTo>
                    <a:pt x="5730" y="0"/>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1"/>
            <p:cNvSpPr/>
            <p:nvPr/>
          </p:nvSpPr>
          <p:spPr>
            <a:xfrm>
              <a:off x="6452885" y="2484857"/>
              <a:ext cx="262242" cy="347832"/>
            </a:xfrm>
            <a:custGeom>
              <a:rect b="b" l="l" r="r" t="t"/>
              <a:pathLst>
                <a:path extrusionOk="0" h="10107" w="7620">
                  <a:moveTo>
                    <a:pt x="0" y="1"/>
                  </a:moveTo>
                  <a:lnTo>
                    <a:pt x="0" y="10106"/>
                  </a:lnTo>
                  <a:lnTo>
                    <a:pt x="7619" y="10106"/>
                  </a:lnTo>
                  <a:lnTo>
                    <a:pt x="7619" y="1"/>
                  </a:lnTo>
                  <a:lnTo>
                    <a:pt x="3820" y="1493"/>
                  </a:lnTo>
                  <a:lnTo>
                    <a:pt x="0" y="1"/>
                  </a:lnTo>
                  <a:close/>
                </a:path>
              </a:pathLst>
            </a:custGeom>
            <a:solidFill>
              <a:srgbClr val="EBEB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1"/>
            <p:cNvSpPr/>
            <p:nvPr/>
          </p:nvSpPr>
          <p:spPr>
            <a:xfrm>
              <a:off x="6410417" y="2484857"/>
              <a:ext cx="173933" cy="132842"/>
            </a:xfrm>
            <a:custGeom>
              <a:rect b="b" l="l" r="r" t="t"/>
              <a:pathLst>
                <a:path extrusionOk="0" h="3860" w="5054">
                  <a:moveTo>
                    <a:pt x="1234" y="1"/>
                  </a:moveTo>
                  <a:lnTo>
                    <a:pt x="1" y="876"/>
                  </a:lnTo>
                  <a:lnTo>
                    <a:pt x="1592" y="3860"/>
                  </a:lnTo>
                  <a:lnTo>
                    <a:pt x="5054" y="1493"/>
                  </a:lnTo>
                  <a:lnTo>
                    <a:pt x="1234"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1"/>
            <p:cNvSpPr/>
            <p:nvPr/>
          </p:nvSpPr>
          <p:spPr>
            <a:xfrm>
              <a:off x="6584315" y="2484857"/>
              <a:ext cx="173245" cy="127370"/>
            </a:xfrm>
            <a:custGeom>
              <a:rect b="b" l="l" r="r" t="t"/>
              <a:pathLst>
                <a:path extrusionOk="0" h="3701" w="5034">
                  <a:moveTo>
                    <a:pt x="3800" y="1"/>
                  </a:moveTo>
                  <a:lnTo>
                    <a:pt x="1" y="1493"/>
                  </a:lnTo>
                  <a:lnTo>
                    <a:pt x="3442" y="3701"/>
                  </a:lnTo>
                  <a:lnTo>
                    <a:pt x="5034" y="876"/>
                  </a:lnTo>
                  <a:lnTo>
                    <a:pt x="3800"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1"/>
            <p:cNvSpPr/>
            <p:nvPr/>
          </p:nvSpPr>
          <p:spPr>
            <a:xfrm>
              <a:off x="6883484" y="3219446"/>
              <a:ext cx="102729" cy="171180"/>
            </a:xfrm>
            <a:custGeom>
              <a:rect b="b" l="l" r="r" t="t"/>
              <a:pathLst>
                <a:path extrusionOk="0" h="4974" w="2985">
                  <a:moveTo>
                    <a:pt x="1493" y="0"/>
                  </a:moveTo>
                  <a:cubicBezTo>
                    <a:pt x="677" y="0"/>
                    <a:pt x="1" y="1114"/>
                    <a:pt x="1" y="2487"/>
                  </a:cubicBezTo>
                  <a:cubicBezTo>
                    <a:pt x="1" y="3840"/>
                    <a:pt x="677" y="4974"/>
                    <a:pt x="1493" y="4974"/>
                  </a:cubicBezTo>
                  <a:cubicBezTo>
                    <a:pt x="2308" y="4974"/>
                    <a:pt x="2985" y="3840"/>
                    <a:pt x="2985" y="2487"/>
                  </a:cubicBezTo>
                  <a:cubicBezTo>
                    <a:pt x="2985" y="1114"/>
                    <a:pt x="2308" y="0"/>
                    <a:pt x="149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p:nvPr/>
          </p:nvSpPr>
          <p:spPr>
            <a:xfrm>
              <a:off x="6181764" y="3219446"/>
              <a:ext cx="102729" cy="171180"/>
            </a:xfrm>
            <a:custGeom>
              <a:rect b="b" l="l" r="r" t="t"/>
              <a:pathLst>
                <a:path extrusionOk="0" h="4974" w="2985">
                  <a:moveTo>
                    <a:pt x="1493" y="0"/>
                  </a:moveTo>
                  <a:cubicBezTo>
                    <a:pt x="677" y="0"/>
                    <a:pt x="1" y="1114"/>
                    <a:pt x="1" y="2487"/>
                  </a:cubicBezTo>
                  <a:cubicBezTo>
                    <a:pt x="1" y="3840"/>
                    <a:pt x="677" y="4974"/>
                    <a:pt x="1493" y="4974"/>
                  </a:cubicBezTo>
                  <a:cubicBezTo>
                    <a:pt x="2308" y="4974"/>
                    <a:pt x="2985" y="3840"/>
                    <a:pt x="2985" y="2487"/>
                  </a:cubicBezTo>
                  <a:cubicBezTo>
                    <a:pt x="2985" y="1114"/>
                    <a:pt x="2308" y="0"/>
                    <a:pt x="149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1"/>
            <p:cNvSpPr/>
            <p:nvPr/>
          </p:nvSpPr>
          <p:spPr>
            <a:xfrm>
              <a:off x="6181764" y="2515658"/>
              <a:ext cx="804451" cy="766801"/>
            </a:xfrm>
            <a:custGeom>
              <a:rect b="b" l="l" r="r" t="t"/>
              <a:pathLst>
                <a:path extrusionOk="0" h="22281" w="23375">
                  <a:moveTo>
                    <a:pt x="6645" y="1"/>
                  </a:moveTo>
                  <a:lnTo>
                    <a:pt x="2985" y="518"/>
                  </a:lnTo>
                  <a:cubicBezTo>
                    <a:pt x="2587" y="598"/>
                    <a:pt x="618" y="1174"/>
                    <a:pt x="498" y="4377"/>
                  </a:cubicBezTo>
                  <a:cubicBezTo>
                    <a:pt x="379" y="7938"/>
                    <a:pt x="1" y="22261"/>
                    <a:pt x="1" y="22261"/>
                  </a:cubicBezTo>
                  <a:lnTo>
                    <a:pt x="3064" y="22261"/>
                  </a:lnTo>
                  <a:lnTo>
                    <a:pt x="3502" y="10245"/>
                  </a:lnTo>
                  <a:lnTo>
                    <a:pt x="4377" y="22201"/>
                  </a:lnTo>
                  <a:lnTo>
                    <a:pt x="11698" y="22261"/>
                  </a:lnTo>
                  <a:lnTo>
                    <a:pt x="18998" y="22241"/>
                  </a:lnTo>
                  <a:lnTo>
                    <a:pt x="19874" y="10245"/>
                  </a:lnTo>
                  <a:lnTo>
                    <a:pt x="20311" y="22281"/>
                  </a:lnTo>
                  <a:lnTo>
                    <a:pt x="23375" y="22281"/>
                  </a:lnTo>
                  <a:lnTo>
                    <a:pt x="23375" y="22261"/>
                  </a:lnTo>
                  <a:cubicBezTo>
                    <a:pt x="23375" y="22261"/>
                    <a:pt x="23037" y="7938"/>
                    <a:pt x="22877" y="4377"/>
                  </a:cubicBezTo>
                  <a:cubicBezTo>
                    <a:pt x="22758" y="1174"/>
                    <a:pt x="20789" y="598"/>
                    <a:pt x="20391" y="518"/>
                  </a:cubicBezTo>
                  <a:lnTo>
                    <a:pt x="16731" y="1"/>
                  </a:lnTo>
                  <a:lnTo>
                    <a:pt x="11698" y="3661"/>
                  </a:lnTo>
                  <a:lnTo>
                    <a:pt x="6645" y="1"/>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1"/>
            <p:cNvSpPr/>
            <p:nvPr/>
          </p:nvSpPr>
          <p:spPr>
            <a:xfrm>
              <a:off x="6409763" y="2009757"/>
              <a:ext cx="347110" cy="480605"/>
            </a:xfrm>
            <a:custGeom>
              <a:rect b="b" l="l" r="r" t="t"/>
              <a:pathLst>
                <a:path extrusionOk="0" h="13965" w="10086">
                  <a:moveTo>
                    <a:pt x="5033" y="0"/>
                  </a:moveTo>
                  <a:cubicBezTo>
                    <a:pt x="2248" y="0"/>
                    <a:pt x="0" y="3143"/>
                    <a:pt x="0" y="6962"/>
                  </a:cubicBezTo>
                  <a:cubicBezTo>
                    <a:pt x="0" y="7937"/>
                    <a:pt x="418" y="9250"/>
                    <a:pt x="657" y="10086"/>
                  </a:cubicBezTo>
                  <a:cubicBezTo>
                    <a:pt x="696" y="10086"/>
                    <a:pt x="2944" y="13467"/>
                    <a:pt x="4217" y="13865"/>
                  </a:cubicBezTo>
                  <a:cubicBezTo>
                    <a:pt x="4496" y="13925"/>
                    <a:pt x="4774" y="13965"/>
                    <a:pt x="5073" y="13965"/>
                  </a:cubicBezTo>
                  <a:cubicBezTo>
                    <a:pt x="5371" y="13965"/>
                    <a:pt x="5630" y="13925"/>
                    <a:pt x="5908" y="13865"/>
                  </a:cubicBezTo>
                  <a:cubicBezTo>
                    <a:pt x="7181" y="13487"/>
                    <a:pt x="9469" y="10026"/>
                    <a:pt x="9469" y="10026"/>
                  </a:cubicBezTo>
                  <a:cubicBezTo>
                    <a:pt x="9708" y="9190"/>
                    <a:pt x="10086" y="7937"/>
                    <a:pt x="10086" y="6962"/>
                  </a:cubicBezTo>
                  <a:cubicBezTo>
                    <a:pt x="10086" y="3123"/>
                    <a:pt x="7818" y="0"/>
                    <a:pt x="503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1"/>
            <p:cNvSpPr/>
            <p:nvPr/>
          </p:nvSpPr>
          <p:spPr>
            <a:xfrm>
              <a:off x="6383057" y="2196355"/>
              <a:ext cx="47252" cy="86863"/>
            </a:xfrm>
            <a:custGeom>
              <a:rect b="b" l="l" r="r" t="t"/>
              <a:pathLst>
                <a:path extrusionOk="0" h="2524" w="1373">
                  <a:moveTo>
                    <a:pt x="502" y="0"/>
                  </a:moveTo>
                  <a:cubicBezTo>
                    <a:pt x="480" y="0"/>
                    <a:pt x="459" y="3"/>
                    <a:pt x="438" y="9"/>
                  </a:cubicBezTo>
                  <a:cubicBezTo>
                    <a:pt x="120" y="88"/>
                    <a:pt x="0" y="705"/>
                    <a:pt x="120" y="1401"/>
                  </a:cubicBezTo>
                  <a:cubicBezTo>
                    <a:pt x="231" y="2048"/>
                    <a:pt x="565" y="2524"/>
                    <a:pt x="851" y="2524"/>
                  </a:cubicBezTo>
                  <a:cubicBezTo>
                    <a:pt x="873" y="2524"/>
                    <a:pt x="894" y="2521"/>
                    <a:pt x="915" y="2515"/>
                  </a:cubicBezTo>
                  <a:cubicBezTo>
                    <a:pt x="1234" y="2436"/>
                    <a:pt x="1373" y="1819"/>
                    <a:pt x="1234" y="1123"/>
                  </a:cubicBezTo>
                  <a:cubicBezTo>
                    <a:pt x="1123" y="476"/>
                    <a:pt x="788" y="0"/>
                    <a:pt x="50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1"/>
            <p:cNvSpPr/>
            <p:nvPr/>
          </p:nvSpPr>
          <p:spPr>
            <a:xfrm>
              <a:off x="6738356" y="2196355"/>
              <a:ext cx="46598" cy="86863"/>
            </a:xfrm>
            <a:custGeom>
              <a:rect b="b" l="l" r="r" t="t"/>
              <a:pathLst>
                <a:path extrusionOk="0" h="2524" w="1354">
                  <a:moveTo>
                    <a:pt x="851" y="0"/>
                  </a:moveTo>
                  <a:cubicBezTo>
                    <a:pt x="565" y="0"/>
                    <a:pt x="231" y="476"/>
                    <a:pt x="120" y="1123"/>
                  </a:cubicBezTo>
                  <a:cubicBezTo>
                    <a:pt x="1" y="1819"/>
                    <a:pt x="120" y="2436"/>
                    <a:pt x="438" y="2515"/>
                  </a:cubicBezTo>
                  <a:cubicBezTo>
                    <a:pt x="459" y="2521"/>
                    <a:pt x="481" y="2524"/>
                    <a:pt x="502" y="2524"/>
                  </a:cubicBezTo>
                  <a:cubicBezTo>
                    <a:pt x="789" y="2524"/>
                    <a:pt x="1123" y="2048"/>
                    <a:pt x="1234" y="1401"/>
                  </a:cubicBezTo>
                  <a:cubicBezTo>
                    <a:pt x="1353" y="705"/>
                    <a:pt x="1234" y="88"/>
                    <a:pt x="916" y="9"/>
                  </a:cubicBezTo>
                  <a:cubicBezTo>
                    <a:pt x="895" y="3"/>
                    <a:pt x="873" y="0"/>
                    <a:pt x="851"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1"/>
            <p:cNvSpPr/>
            <p:nvPr/>
          </p:nvSpPr>
          <p:spPr>
            <a:xfrm>
              <a:off x="6372767" y="1987559"/>
              <a:ext cx="421756" cy="274150"/>
            </a:xfrm>
            <a:custGeom>
              <a:rect b="b" l="l" r="r" t="t"/>
              <a:pathLst>
                <a:path extrusionOk="0" h="7966" w="12255">
                  <a:moveTo>
                    <a:pt x="4929" y="1"/>
                  </a:moveTo>
                  <a:cubicBezTo>
                    <a:pt x="3386" y="1"/>
                    <a:pt x="878" y="986"/>
                    <a:pt x="618" y="5439"/>
                  </a:cubicBezTo>
                  <a:cubicBezTo>
                    <a:pt x="618" y="5439"/>
                    <a:pt x="1" y="6096"/>
                    <a:pt x="538" y="7966"/>
                  </a:cubicBezTo>
                  <a:cubicBezTo>
                    <a:pt x="538" y="7966"/>
                    <a:pt x="292" y="6174"/>
                    <a:pt x="823" y="6174"/>
                  </a:cubicBezTo>
                  <a:cubicBezTo>
                    <a:pt x="915" y="6174"/>
                    <a:pt x="1031" y="6228"/>
                    <a:pt x="1175" y="6354"/>
                  </a:cubicBezTo>
                  <a:cubicBezTo>
                    <a:pt x="1175" y="6354"/>
                    <a:pt x="1393" y="6991"/>
                    <a:pt x="1314" y="7767"/>
                  </a:cubicBezTo>
                  <a:cubicBezTo>
                    <a:pt x="1314" y="7767"/>
                    <a:pt x="1572" y="6056"/>
                    <a:pt x="1851" y="5499"/>
                  </a:cubicBezTo>
                  <a:cubicBezTo>
                    <a:pt x="1990" y="5220"/>
                    <a:pt x="2507" y="4803"/>
                    <a:pt x="3164" y="4484"/>
                  </a:cubicBezTo>
                  <a:cubicBezTo>
                    <a:pt x="3164" y="4484"/>
                    <a:pt x="7085" y="6796"/>
                    <a:pt x="9590" y="6796"/>
                  </a:cubicBezTo>
                  <a:cubicBezTo>
                    <a:pt x="9785" y="6796"/>
                    <a:pt x="9971" y="6782"/>
                    <a:pt x="10146" y="6752"/>
                  </a:cubicBezTo>
                  <a:cubicBezTo>
                    <a:pt x="10345" y="6712"/>
                    <a:pt x="10524" y="6653"/>
                    <a:pt x="10703" y="6573"/>
                  </a:cubicBezTo>
                  <a:cubicBezTo>
                    <a:pt x="10823" y="7170"/>
                    <a:pt x="10922" y="7767"/>
                    <a:pt x="10922" y="7767"/>
                  </a:cubicBezTo>
                  <a:cubicBezTo>
                    <a:pt x="10862" y="6971"/>
                    <a:pt x="11061" y="6334"/>
                    <a:pt x="11061" y="6334"/>
                  </a:cubicBezTo>
                  <a:cubicBezTo>
                    <a:pt x="11198" y="6218"/>
                    <a:pt x="11308" y="6168"/>
                    <a:pt x="11397" y="6168"/>
                  </a:cubicBezTo>
                  <a:cubicBezTo>
                    <a:pt x="11932" y="6168"/>
                    <a:pt x="11698" y="7966"/>
                    <a:pt x="11698" y="7966"/>
                  </a:cubicBezTo>
                  <a:cubicBezTo>
                    <a:pt x="12255" y="6076"/>
                    <a:pt x="11638" y="5439"/>
                    <a:pt x="11638" y="5439"/>
                  </a:cubicBezTo>
                  <a:cubicBezTo>
                    <a:pt x="11404" y="996"/>
                    <a:pt x="8835" y="34"/>
                    <a:pt x="7253" y="34"/>
                  </a:cubicBezTo>
                  <a:cubicBezTo>
                    <a:pt x="6689" y="34"/>
                    <a:pt x="6250" y="156"/>
                    <a:pt x="6088" y="287"/>
                  </a:cubicBezTo>
                  <a:cubicBezTo>
                    <a:pt x="5952" y="140"/>
                    <a:pt x="5509" y="1"/>
                    <a:pt x="4929" y="1"/>
                  </a:cubicBezTo>
                  <a:close/>
                </a:path>
              </a:pathLst>
            </a:custGeom>
            <a:solidFill>
              <a:srgbClr val="3131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1"/>
            <p:cNvSpPr/>
            <p:nvPr/>
          </p:nvSpPr>
          <p:spPr>
            <a:xfrm>
              <a:off x="5449243" y="2054256"/>
              <a:ext cx="553875" cy="368344"/>
            </a:xfrm>
            <a:custGeom>
              <a:rect b="b" l="l" r="r" t="t"/>
              <a:pathLst>
                <a:path extrusionOk="0" h="10703" w="16094">
                  <a:moveTo>
                    <a:pt x="16094" y="0"/>
                  </a:moveTo>
                  <a:lnTo>
                    <a:pt x="8057" y="597"/>
                  </a:lnTo>
                  <a:lnTo>
                    <a:pt x="1" y="0"/>
                  </a:lnTo>
                  <a:lnTo>
                    <a:pt x="1" y="0"/>
                  </a:lnTo>
                  <a:cubicBezTo>
                    <a:pt x="1" y="0"/>
                    <a:pt x="936" y="4257"/>
                    <a:pt x="776" y="6764"/>
                  </a:cubicBezTo>
                  <a:cubicBezTo>
                    <a:pt x="637" y="9290"/>
                    <a:pt x="1234" y="10702"/>
                    <a:pt x="1234" y="10702"/>
                  </a:cubicBezTo>
                  <a:lnTo>
                    <a:pt x="14900" y="10702"/>
                  </a:lnTo>
                  <a:cubicBezTo>
                    <a:pt x="14900" y="10702"/>
                    <a:pt x="15497" y="9250"/>
                    <a:pt x="15358" y="6764"/>
                  </a:cubicBezTo>
                  <a:cubicBezTo>
                    <a:pt x="15179" y="4257"/>
                    <a:pt x="16094" y="0"/>
                    <a:pt x="16094" y="0"/>
                  </a:cubicBezTo>
                  <a:close/>
                </a:path>
              </a:pathLst>
            </a:custGeom>
            <a:solidFill>
              <a:srgbClr val="9E6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1"/>
            <p:cNvSpPr/>
            <p:nvPr/>
          </p:nvSpPr>
          <p:spPr>
            <a:xfrm>
              <a:off x="5580020" y="2259610"/>
              <a:ext cx="284130" cy="253363"/>
            </a:xfrm>
            <a:custGeom>
              <a:rect b="b" l="l" r="r" t="t"/>
              <a:pathLst>
                <a:path extrusionOk="0" h="7362" w="8256">
                  <a:moveTo>
                    <a:pt x="0" y="1"/>
                  </a:moveTo>
                  <a:lnTo>
                    <a:pt x="0" y="6128"/>
                  </a:lnTo>
                  <a:cubicBezTo>
                    <a:pt x="0" y="6824"/>
                    <a:pt x="1850" y="7361"/>
                    <a:pt x="4138" y="7361"/>
                  </a:cubicBezTo>
                  <a:cubicBezTo>
                    <a:pt x="6426" y="7361"/>
                    <a:pt x="8256" y="6804"/>
                    <a:pt x="8256" y="6128"/>
                  </a:cubicBezTo>
                  <a:lnTo>
                    <a:pt x="8256" y="1"/>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1"/>
            <p:cNvSpPr/>
            <p:nvPr/>
          </p:nvSpPr>
          <p:spPr>
            <a:xfrm>
              <a:off x="5536864" y="2378755"/>
              <a:ext cx="378634" cy="501840"/>
            </a:xfrm>
            <a:custGeom>
              <a:rect b="b" l="l" r="r" t="t"/>
              <a:pathLst>
                <a:path extrusionOk="0" h="14582" w="11002">
                  <a:moveTo>
                    <a:pt x="1" y="0"/>
                  </a:moveTo>
                  <a:lnTo>
                    <a:pt x="1" y="14582"/>
                  </a:lnTo>
                  <a:lnTo>
                    <a:pt x="11002" y="14582"/>
                  </a:lnTo>
                  <a:lnTo>
                    <a:pt x="11002" y="0"/>
                  </a:lnTo>
                  <a:lnTo>
                    <a:pt x="5491" y="2149"/>
                  </a:lnTo>
                  <a:lnTo>
                    <a:pt x="1" y="0"/>
                  </a:lnTo>
                  <a:close/>
                </a:path>
              </a:pathLst>
            </a:custGeom>
            <a:solidFill>
              <a:srgbClr val="EBEB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5473884" y="2378755"/>
              <a:ext cx="251987" cy="191038"/>
            </a:xfrm>
            <a:custGeom>
              <a:rect b="b" l="l" r="r" t="t"/>
              <a:pathLst>
                <a:path extrusionOk="0" h="5551" w="7322">
                  <a:moveTo>
                    <a:pt x="1831" y="0"/>
                  </a:moveTo>
                  <a:lnTo>
                    <a:pt x="1" y="1253"/>
                  </a:lnTo>
                  <a:lnTo>
                    <a:pt x="2348" y="5550"/>
                  </a:lnTo>
                  <a:lnTo>
                    <a:pt x="7321" y="2149"/>
                  </a:lnTo>
                  <a:lnTo>
                    <a:pt x="1831"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p:nvPr/>
          </p:nvSpPr>
          <p:spPr>
            <a:xfrm>
              <a:off x="5725836" y="2378755"/>
              <a:ext cx="251264" cy="183501"/>
            </a:xfrm>
            <a:custGeom>
              <a:rect b="b" l="l" r="r" t="t"/>
              <a:pathLst>
                <a:path extrusionOk="0" h="5332" w="7301">
                  <a:moveTo>
                    <a:pt x="5511" y="0"/>
                  </a:moveTo>
                  <a:lnTo>
                    <a:pt x="0" y="2149"/>
                  </a:lnTo>
                  <a:lnTo>
                    <a:pt x="4993" y="5331"/>
                  </a:lnTo>
                  <a:lnTo>
                    <a:pt x="7301" y="1253"/>
                  </a:lnTo>
                  <a:lnTo>
                    <a:pt x="5511"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1"/>
            <p:cNvSpPr/>
            <p:nvPr/>
          </p:nvSpPr>
          <p:spPr>
            <a:xfrm>
              <a:off x="6159876" y="3439220"/>
              <a:ext cx="147227" cy="247857"/>
            </a:xfrm>
            <a:custGeom>
              <a:rect b="b" l="l" r="r" t="t"/>
              <a:pathLst>
                <a:path extrusionOk="0" h="7202" w="4278">
                  <a:moveTo>
                    <a:pt x="2129" y="0"/>
                  </a:moveTo>
                  <a:cubicBezTo>
                    <a:pt x="955" y="0"/>
                    <a:pt x="0" y="1611"/>
                    <a:pt x="0" y="3601"/>
                  </a:cubicBezTo>
                  <a:cubicBezTo>
                    <a:pt x="0" y="5590"/>
                    <a:pt x="935" y="7201"/>
                    <a:pt x="2129" y="7201"/>
                  </a:cubicBezTo>
                  <a:cubicBezTo>
                    <a:pt x="3302" y="7201"/>
                    <a:pt x="4277" y="5590"/>
                    <a:pt x="4277" y="3601"/>
                  </a:cubicBezTo>
                  <a:cubicBezTo>
                    <a:pt x="4277" y="1611"/>
                    <a:pt x="3322" y="0"/>
                    <a:pt x="212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1"/>
            <p:cNvSpPr/>
            <p:nvPr/>
          </p:nvSpPr>
          <p:spPr>
            <a:xfrm>
              <a:off x="5145291" y="3439220"/>
              <a:ext cx="147227" cy="247857"/>
            </a:xfrm>
            <a:custGeom>
              <a:rect b="b" l="l" r="r" t="t"/>
              <a:pathLst>
                <a:path extrusionOk="0" h="7202" w="4278">
                  <a:moveTo>
                    <a:pt x="2149" y="0"/>
                  </a:moveTo>
                  <a:cubicBezTo>
                    <a:pt x="975" y="0"/>
                    <a:pt x="0" y="1611"/>
                    <a:pt x="0" y="3601"/>
                  </a:cubicBezTo>
                  <a:cubicBezTo>
                    <a:pt x="0" y="5590"/>
                    <a:pt x="955" y="7201"/>
                    <a:pt x="2149" y="7201"/>
                  </a:cubicBezTo>
                  <a:cubicBezTo>
                    <a:pt x="3322" y="7201"/>
                    <a:pt x="4277" y="5590"/>
                    <a:pt x="4277" y="3601"/>
                  </a:cubicBezTo>
                  <a:cubicBezTo>
                    <a:pt x="4277" y="1611"/>
                    <a:pt x="3322" y="0"/>
                    <a:pt x="214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5144603" y="2421877"/>
              <a:ext cx="1162504" cy="1109092"/>
            </a:xfrm>
            <a:custGeom>
              <a:rect b="b" l="l" r="r" t="t"/>
              <a:pathLst>
                <a:path extrusionOk="0" h="32227" w="33779">
                  <a:moveTo>
                    <a:pt x="9589" y="0"/>
                  </a:moveTo>
                  <a:lnTo>
                    <a:pt x="4297" y="756"/>
                  </a:lnTo>
                  <a:lnTo>
                    <a:pt x="4297" y="796"/>
                  </a:lnTo>
                  <a:cubicBezTo>
                    <a:pt x="3740" y="915"/>
                    <a:pt x="876" y="1731"/>
                    <a:pt x="697" y="6366"/>
                  </a:cubicBezTo>
                  <a:cubicBezTo>
                    <a:pt x="498" y="11498"/>
                    <a:pt x="0" y="32187"/>
                    <a:pt x="0" y="32187"/>
                  </a:cubicBezTo>
                  <a:lnTo>
                    <a:pt x="4417" y="32187"/>
                  </a:lnTo>
                  <a:lnTo>
                    <a:pt x="5053" y="14840"/>
                  </a:lnTo>
                  <a:lnTo>
                    <a:pt x="6326" y="32147"/>
                  </a:lnTo>
                  <a:lnTo>
                    <a:pt x="16909" y="32227"/>
                  </a:lnTo>
                  <a:lnTo>
                    <a:pt x="27492" y="32167"/>
                  </a:lnTo>
                  <a:lnTo>
                    <a:pt x="28745" y="14840"/>
                  </a:lnTo>
                  <a:lnTo>
                    <a:pt x="29402" y="32227"/>
                  </a:lnTo>
                  <a:lnTo>
                    <a:pt x="33778" y="32227"/>
                  </a:lnTo>
                  <a:lnTo>
                    <a:pt x="33778" y="32187"/>
                  </a:lnTo>
                  <a:cubicBezTo>
                    <a:pt x="33778" y="32187"/>
                    <a:pt x="33241" y="11498"/>
                    <a:pt x="33082" y="6366"/>
                  </a:cubicBezTo>
                  <a:cubicBezTo>
                    <a:pt x="32903" y="1731"/>
                    <a:pt x="30038" y="915"/>
                    <a:pt x="29461" y="796"/>
                  </a:cubicBezTo>
                  <a:lnTo>
                    <a:pt x="29461" y="756"/>
                  </a:lnTo>
                  <a:lnTo>
                    <a:pt x="24190" y="0"/>
                  </a:lnTo>
                  <a:lnTo>
                    <a:pt x="16889" y="5272"/>
                  </a:lnTo>
                  <a:lnTo>
                    <a:pt x="9589" y="0"/>
                  </a:lnTo>
                  <a:close/>
                </a:path>
              </a:pathLst>
            </a:custGeom>
            <a:solidFill>
              <a:srgbClr val="A06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1"/>
            <p:cNvSpPr/>
            <p:nvPr/>
          </p:nvSpPr>
          <p:spPr>
            <a:xfrm>
              <a:off x="5475261" y="1691383"/>
              <a:ext cx="501186" cy="694254"/>
            </a:xfrm>
            <a:custGeom>
              <a:rect b="b" l="l" r="r" t="t"/>
              <a:pathLst>
                <a:path extrusionOk="0" h="20173" w="14563">
                  <a:moveTo>
                    <a:pt x="7281" y="1"/>
                  </a:moveTo>
                  <a:cubicBezTo>
                    <a:pt x="3243" y="1"/>
                    <a:pt x="1" y="4517"/>
                    <a:pt x="1" y="10067"/>
                  </a:cubicBezTo>
                  <a:cubicBezTo>
                    <a:pt x="1" y="11479"/>
                    <a:pt x="597" y="13369"/>
                    <a:pt x="955" y="14582"/>
                  </a:cubicBezTo>
                  <a:cubicBezTo>
                    <a:pt x="956" y="14582"/>
                    <a:pt x="956" y="14582"/>
                    <a:pt x="956" y="14582"/>
                  </a:cubicBezTo>
                  <a:cubicBezTo>
                    <a:pt x="1021" y="14582"/>
                    <a:pt x="4245" y="19458"/>
                    <a:pt x="6068" y="20033"/>
                  </a:cubicBezTo>
                  <a:cubicBezTo>
                    <a:pt x="6466" y="20132"/>
                    <a:pt x="6864" y="20172"/>
                    <a:pt x="7281" y="20172"/>
                  </a:cubicBezTo>
                  <a:cubicBezTo>
                    <a:pt x="7699" y="20172"/>
                    <a:pt x="8097" y="20132"/>
                    <a:pt x="8495" y="20033"/>
                  </a:cubicBezTo>
                  <a:cubicBezTo>
                    <a:pt x="10301" y="19477"/>
                    <a:pt x="13634" y="14503"/>
                    <a:pt x="13647" y="14503"/>
                  </a:cubicBezTo>
                  <a:cubicBezTo>
                    <a:pt x="13647" y="14503"/>
                    <a:pt x="13647" y="14503"/>
                    <a:pt x="13647" y="14503"/>
                  </a:cubicBezTo>
                  <a:cubicBezTo>
                    <a:pt x="14025" y="13289"/>
                    <a:pt x="14562" y="11499"/>
                    <a:pt x="14562" y="10067"/>
                  </a:cubicBezTo>
                  <a:cubicBezTo>
                    <a:pt x="14562" y="4517"/>
                    <a:pt x="11300" y="1"/>
                    <a:pt x="7281"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1"/>
            <p:cNvSpPr/>
            <p:nvPr/>
          </p:nvSpPr>
          <p:spPr>
            <a:xfrm>
              <a:off x="5435546" y="1960819"/>
              <a:ext cx="68520" cy="124582"/>
            </a:xfrm>
            <a:custGeom>
              <a:rect b="b" l="l" r="r" t="t"/>
              <a:pathLst>
                <a:path extrusionOk="0" h="3620" w="1991">
                  <a:moveTo>
                    <a:pt x="736" y="0"/>
                  </a:moveTo>
                  <a:cubicBezTo>
                    <a:pt x="710" y="0"/>
                    <a:pt x="683" y="3"/>
                    <a:pt x="657" y="10"/>
                  </a:cubicBezTo>
                  <a:cubicBezTo>
                    <a:pt x="200" y="109"/>
                    <a:pt x="1" y="1004"/>
                    <a:pt x="200" y="1999"/>
                  </a:cubicBezTo>
                  <a:cubicBezTo>
                    <a:pt x="386" y="2932"/>
                    <a:pt x="835" y="3619"/>
                    <a:pt x="1268" y="3619"/>
                  </a:cubicBezTo>
                  <a:cubicBezTo>
                    <a:pt x="1296" y="3619"/>
                    <a:pt x="1325" y="3616"/>
                    <a:pt x="1354" y="3610"/>
                  </a:cubicBezTo>
                  <a:cubicBezTo>
                    <a:pt x="1791" y="3511"/>
                    <a:pt x="1990" y="2616"/>
                    <a:pt x="1791" y="1621"/>
                  </a:cubicBezTo>
                  <a:cubicBezTo>
                    <a:pt x="1605" y="688"/>
                    <a:pt x="1138" y="0"/>
                    <a:pt x="736"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1"/>
            <p:cNvSpPr/>
            <p:nvPr/>
          </p:nvSpPr>
          <p:spPr>
            <a:xfrm>
              <a:off x="5948328" y="1960819"/>
              <a:ext cx="68486" cy="124582"/>
            </a:xfrm>
            <a:custGeom>
              <a:rect b="b" l="l" r="r" t="t"/>
              <a:pathLst>
                <a:path extrusionOk="0" h="3620" w="1990">
                  <a:moveTo>
                    <a:pt x="1251" y="0"/>
                  </a:moveTo>
                  <a:cubicBezTo>
                    <a:pt x="835" y="0"/>
                    <a:pt x="386" y="688"/>
                    <a:pt x="199" y="1621"/>
                  </a:cubicBezTo>
                  <a:cubicBezTo>
                    <a:pt x="0" y="2616"/>
                    <a:pt x="199" y="3511"/>
                    <a:pt x="637" y="3610"/>
                  </a:cubicBezTo>
                  <a:cubicBezTo>
                    <a:pt x="665" y="3616"/>
                    <a:pt x="694" y="3619"/>
                    <a:pt x="723" y="3619"/>
                  </a:cubicBezTo>
                  <a:cubicBezTo>
                    <a:pt x="1155" y="3619"/>
                    <a:pt x="1604" y="2932"/>
                    <a:pt x="1791" y="1999"/>
                  </a:cubicBezTo>
                  <a:cubicBezTo>
                    <a:pt x="1990" y="1004"/>
                    <a:pt x="1791" y="109"/>
                    <a:pt x="1333" y="10"/>
                  </a:cubicBezTo>
                  <a:cubicBezTo>
                    <a:pt x="1306" y="3"/>
                    <a:pt x="1279" y="0"/>
                    <a:pt x="1251"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p:nvPr/>
          </p:nvSpPr>
          <p:spPr>
            <a:xfrm>
              <a:off x="5421195" y="1658964"/>
              <a:ext cx="609318" cy="395325"/>
            </a:xfrm>
            <a:custGeom>
              <a:rect b="b" l="l" r="r" t="t"/>
              <a:pathLst>
                <a:path extrusionOk="0" h="11487" w="17705">
                  <a:moveTo>
                    <a:pt x="7138" y="1"/>
                  </a:moveTo>
                  <a:cubicBezTo>
                    <a:pt x="4911" y="1"/>
                    <a:pt x="1257" y="1414"/>
                    <a:pt x="895" y="7866"/>
                  </a:cubicBezTo>
                  <a:cubicBezTo>
                    <a:pt x="895" y="7866"/>
                    <a:pt x="0" y="8781"/>
                    <a:pt x="796" y="11486"/>
                  </a:cubicBezTo>
                  <a:cubicBezTo>
                    <a:pt x="796" y="11486"/>
                    <a:pt x="433" y="8905"/>
                    <a:pt x="1194" y="8905"/>
                  </a:cubicBezTo>
                  <a:cubicBezTo>
                    <a:pt x="1324" y="8905"/>
                    <a:pt x="1487" y="8981"/>
                    <a:pt x="1691" y="9159"/>
                  </a:cubicBezTo>
                  <a:cubicBezTo>
                    <a:pt x="1691" y="9159"/>
                    <a:pt x="1989" y="10074"/>
                    <a:pt x="1910" y="11227"/>
                  </a:cubicBezTo>
                  <a:cubicBezTo>
                    <a:pt x="1910" y="11227"/>
                    <a:pt x="2268" y="8741"/>
                    <a:pt x="2666" y="7945"/>
                  </a:cubicBezTo>
                  <a:cubicBezTo>
                    <a:pt x="3064" y="7130"/>
                    <a:pt x="5669" y="5578"/>
                    <a:pt x="7420" y="5578"/>
                  </a:cubicBezTo>
                  <a:lnTo>
                    <a:pt x="10304" y="5578"/>
                  </a:lnTo>
                  <a:cubicBezTo>
                    <a:pt x="12035" y="5578"/>
                    <a:pt x="14621" y="7130"/>
                    <a:pt x="15039" y="7945"/>
                  </a:cubicBezTo>
                  <a:cubicBezTo>
                    <a:pt x="15437" y="8741"/>
                    <a:pt x="15795" y="11227"/>
                    <a:pt x="15795" y="11227"/>
                  </a:cubicBezTo>
                  <a:cubicBezTo>
                    <a:pt x="15715" y="10074"/>
                    <a:pt x="16014" y="9159"/>
                    <a:pt x="16014" y="9159"/>
                  </a:cubicBezTo>
                  <a:cubicBezTo>
                    <a:pt x="16215" y="8986"/>
                    <a:pt x="16378" y="8912"/>
                    <a:pt x="16507" y="8912"/>
                  </a:cubicBezTo>
                  <a:cubicBezTo>
                    <a:pt x="17272" y="8912"/>
                    <a:pt x="16909" y="11486"/>
                    <a:pt x="16909" y="11486"/>
                  </a:cubicBezTo>
                  <a:cubicBezTo>
                    <a:pt x="17705" y="8801"/>
                    <a:pt x="16809" y="7866"/>
                    <a:pt x="16809" y="7866"/>
                  </a:cubicBezTo>
                  <a:cubicBezTo>
                    <a:pt x="16458" y="1441"/>
                    <a:pt x="12770" y="23"/>
                    <a:pt x="10488" y="23"/>
                  </a:cubicBezTo>
                  <a:cubicBezTo>
                    <a:pt x="9668" y="23"/>
                    <a:pt x="9029" y="206"/>
                    <a:pt x="8793" y="406"/>
                  </a:cubicBezTo>
                  <a:cubicBezTo>
                    <a:pt x="8608" y="200"/>
                    <a:pt x="7974" y="1"/>
                    <a:pt x="7138" y="1"/>
                  </a:cubicBezTo>
                  <a:close/>
                </a:path>
              </a:pathLst>
            </a:custGeom>
            <a:solidFill>
              <a:srgbClr val="A06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1"/>
            <p:cNvSpPr/>
            <p:nvPr/>
          </p:nvSpPr>
          <p:spPr>
            <a:xfrm>
              <a:off x="5523201" y="1756428"/>
              <a:ext cx="439548" cy="235536"/>
            </a:xfrm>
            <a:custGeom>
              <a:rect b="b" l="l" r="r" t="t"/>
              <a:pathLst>
                <a:path extrusionOk="0" h="6844" w="12772">
                  <a:moveTo>
                    <a:pt x="4836" y="1"/>
                  </a:moveTo>
                  <a:cubicBezTo>
                    <a:pt x="4835" y="1"/>
                    <a:pt x="4835" y="1"/>
                    <a:pt x="4834" y="1"/>
                  </a:cubicBezTo>
                  <a:cubicBezTo>
                    <a:pt x="4774" y="21"/>
                    <a:pt x="3243" y="916"/>
                    <a:pt x="1950" y="1692"/>
                  </a:cubicBezTo>
                  <a:lnTo>
                    <a:pt x="1691" y="1692"/>
                  </a:lnTo>
                  <a:cubicBezTo>
                    <a:pt x="1691" y="1692"/>
                    <a:pt x="1731" y="1711"/>
                    <a:pt x="1790" y="1791"/>
                  </a:cubicBezTo>
                  <a:cubicBezTo>
                    <a:pt x="816" y="2368"/>
                    <a:pt x="0" y="2865"/>
                    <a:pt x="0" y="2865"/>
                  </a:cubicBezTo>
                  <a:cubicBezTo>
                    <a:pt x="0" y="2865"/>
                    <a:pt x="3004" y="4377"/>
                    <a:pt x="6604" y="4934"/>
                  </a:cubicBezTo>
                  <a:cubicBezTo>
                    <a:pt x="6823" y="4974"/>
                    <a:pt x="7062" y="5034"/>
                    <a:pt x="7261" y="5034"/>
                  </a:cubicBezTo>
                  <a:cubicBezTo>
                    <a:pt x="7718" y="5073"/>
                    <a:pt x="8176" y="5133"/>
                    <a:pt x="8653" y="5133"/>
                  </a:cubicBezTo>
                  <a:cubicBezTo>
                    <a:pt x="10145" y="5332"/>
                    <a:pt x="11080" y="5690"/>
                    <a:pt x="11080" y="5690"/>
                  </a:cubicBezTo>
                  <a:cubicBezTo>
                    <a:pt x="10842" y="5471"/>
                    <a:pt x="10145" y="5272"/>
                    <a:pt x="9489" y="5133"/>
                  </a:cubicBezTo>
                  <a:cubicBezTo>
                    <a:pt x="9966" y="5133"/>
                    <a:pt x="10444" y="5073"/>
                    <a:pt x="10901" y="4994"/>
                  </a:cubicBezTo>
                  <a:cubicBezTo>
                    <a:pt x="11399" y="5491"/>
                    <a:pt x="11737" y="6088"/>
                    <a:pt x="11697" y="6844"/>
                  </a:cubicBezTo>
                  <a:cubicBezTo>
                    <a:pt x="11697" y="6844"/>
                    <a:pt x="11876" y="5849"/>
                    <a:pt x="11279" y="4934"/>
                  </a:cubicBezTo>
                  <a:cubicBezTo>
                    <a:pt x="11796" y="4934"/>
                    <a:pt x="12294" y="4815"/>
                    <a:pt x="12771" y="4636"/>
                  </a:cubicBezTo>
                  <a:lnTo>
                    <a:pt x="12393" y="3979"/>
                  </a:lnTo>
                  <a:cubicBezTo>
                    <a:pt x="12433" y="3959"/>
                    <a:pt x="12453" y="3959"/>
                    <a:pt x="12473" y="3939"/>
                  </a:cubicBezTo>
                  <a:lnTo>
                    <a:pt x="11399" y="2288"/>
                  </a:lnTo>
                  <a:cubicBezTo>
                    <a:pt x="11399" y="2288"/>
                    <a:pt x="5048" y="1"/>
                    <a:pt x="4836" y="1"/>
                  </a:cubicBezTo>
                  <a:close/>
                </a:path>
              </a:pathLst>
            </a:custGeom>
            <a:solidFill>
              <a:srgbClr val="A06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1"/>
            <p:cNvSpPr/>
            <p:nvPr/>
          </p:nvSpPr>
          <p:spPr>
            <a:xfrm>
              <a:off x="3265637" y="2259610"/>
              <a:ext cx="284130" cy="253363"/>
            </a:xfrm>
            <a:custGeom>
              <a:rect b="b" l="l" r="r" t="t"/>
              <a:pathLst>
                <a:path extrusionOk="0" h="7362" w="8256">
                  <a:moveTo>
                    <a:pt x="0" y="1"/>
                  </a:moveTo>
                  <a:lnTo>
                    <a:pt x="0" y="6128"/>
                  </a:lnTo>
                  <a:cubicBezTo>
                    <a:pt x="0" y="6824"/>
                    <a:pt x="1830" y="7361"/>
                    <a:pt x="4118" y="7361"/>
                  </a:cubicBezTo>
                  <a:cubicBezTo>
                    <a:pt x="6406" y="7361"/>
                    <a:pt x="8256" y="6804"/>
                    <a:pt x="8256" y="6128"/>
                  </a:cubicBezTo>
                  <a:lnTo>
                    <a:pt x="8256" y="1"/>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1"/>
            <p:cNvSpPr/>
            <p:nvPr/>
          </p:nvSpPr>
          <p:spPr>
            <a:xfrm>
              <a:off x="3221138" y="2378755"/>
              <a:ext cx="378599" cy="501840"/>
            </a:xfrm>
            <a:custGeom>
              <a:rect b="b" l="l" r="r" t="t"/>
              <a:pathLst>
                <a:path extrusionOk="0" h="14582" w="11001">
                  <a:moveTo>
                    <a:pt x="0" y="0"/>
                  </a:moveTo>
                  <a:lnTo>
                    <a:pt x="0" y="14582"/>
                  </a:lnTo>
                  <a:lnTo>
                    <a:pt x="11001" y="14582"/>
                  </a:lnTo>
                  <a:lnTo>
                    <a:pt x="11001" y="0"/>
                  </a:lnTo>
                  <a:lnTo>
                    <a:pt x="5510" y="2149"/>
                  </a:lnTo>
                  <a:lnTo>
                    <a:pt x="0" y="0"/>
                  </a:lnTo>
                  <a:close/>
                </a:path>
              </a:pathLst>
            </a:custGeom>
            <a:solidFill>
              <a:srgbClr val="EBEB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1"/>
            <p:cNvSpPr/>
            <p:nvPr/>
          </p:nvSpPr>
          <p:spPr>
            <a:xfrm>
              <a:off x="3159501" y="2378755"/>
              <a:ext cx="251298" cy="191038"/>
            </a:xfrm>
            <a:custGeom>
              <a:rect b="b" l="l" r="r" t="t"/>
              <a:pathLst>
                <a:path extrusionOk="0" h="5551" w="7302">
                  <a:moveTo>
                    <a:pt x="1791" y="0"/>
                  </a:moveTo>
                  <a:lnTo>
                    <a:pt x="1" y="1253"/>
                  </a:lnTo>
                  <a:lnTo>
                    <a:pt x="2308" y="5550"/>
                  </a:lnTo>
                  <a:lnTo>
                    <a:pt x="7301" y="2149"/>
                  </a:lnTo>
                  <a:lnTo>
                    <a:pt x="1791"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1"/>
            <p:cNvSpPr/>
            <p:nvPr/>
          </p:nvSpPr>
          <p:spPr>
            <a:xfrm>
              <a:off x="3410764" y="2378755"/>
              <a:ext cx="251952" cy="183501"/>
            </a:xfrm>
            <a:custGeom>
              <a:rect b="b" l="l" r="r" t="t"/>
              <a:pathLst>
                <a:path extrusionOk="0" h="5332" w="7321">
                  <a:moveTo>
                    <a:pt x="5491" y="0"/>
                  </a:moveTo>
                  <a:lnTo>
                    <a:pt x="0" y="2149"/>
                  </a:lnTo>
                  <a:lnTo>
                    <a:pt x="4994" y="5331"/>
                  </a:lnTo>
                  <a:lnTo>
                    <a:pt x="7321" y="1253"/>
                  </a:lnTo>
                  <a:lnTo>
                    <a:pt x="5491"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1"/>
            <p:cNvSpPr/>
            <p:nvPr/>
          </p:nvSpPr>
          <p:spPr>
            <a:xfrm>
              <a:off x="3844805" y="3439220"/>
              <a:ext cx="147227" cy="247857"/>
            </a:xfrm>
            <a:custGeom>
              <a:rect b="b" l="l" r="r" t="t"/>
              <a:pathLst>
                <a:path extrusionOk="0" h="7202" w="4278">
                  <a:moveTo>
                    <a:pt x="2129" y="0"/>
                  </a:moveTo>
                  <a:cubicBezTo>
                    <a:pt x="975" y="0"/>
                    <a:pt x="0" y="1611"/>
                    <a:pt x="0" y="3601"/>
                  </a:cubicBezTo>
                  <a:cubicBezTo>
                    <a:pt x="0" y="5590"/>
                    <a:pt x="935" y="7201"/>
                    <a:pt x="2129" y="7201"/>
                  </a:cubicBezTo>
                  <a:cubicBezTo>
                    <a:pt x="3303" y="7201"/>
                    <a:pt x="4277" y="5590"/>
                    <a:pt x="4277" y="3601"/>
                  </a:cubicBezTo>
                  <a:cubicBezTo>
                    <a:pt x="4277" y="1611"/>
                    <a:pt x="3303" y="0"/>
                    <a:pt x="212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1"/>
            <p:cNvSpPr/>
            <p:nvPr/>
          </p:nvSpPr>
          <p:spPr>
            <a:xfrm>
              <a:off x="2829531" y="3439220"/>
              <a:ext cx="147227" cy="247857"/>
            </a:xfrm>
            <a:custGeom>
              <a:rect b="b" l="l" r="r" t="t"/>
              <a:pathLst>
                <a:path extrusionOk="0" h="7202" w="4278">
                  <a:moveTo>
                    <a:pt x="2149" y="0"/>
                  </a:moveTo>
                  <a:cubicBezTo>
                    <a:pt x="975" y="0"/>
                    <a:pt x="1" y="1611"/>
                    <a:pt x="1" y="3601"/>
                  </a:cubicBezTo>
                  <a:cubicBezTo>
                    <a:pt x="1" y="5590"/>
                    <a:pt x="955" y="7201"/>
                    <a:pt x="2149" y="7201"/>
                  </a:cubicBezTo>
                  <a:cubicBezTo>
                    <a:pt x="3323" y="7201"/>
                    <a:pt x="4278" y="5590"/>
                    <a:pt x="4278" y="3601"/>
                  </a:cubicBezTo>
                  <a:cubicBezTo>
                    <a:pt x="4278" y="1611"/>
                    <a:pt x="3343" y="0"/>
                    <a:pt x="214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a:off x="2829531" y="2421877"/>
              <a:ext cx="1162504" cy="1109092"/>
            </a:xfrm>
            <a:custGeom>
              <a:rect b="b" l="l" r="r" t="t"/>
              <a:pathLst>
                <a:path extrusionOk="0" h="32227" w="33779">
                  <a:moveTo>
                    <a:pt x="9589" y="0"/>
                  </a:moveTo>
                  <a:lnTo>
                    <a:pt x="4317" y="756"/>
                  </a:lnTo>
                  <a:lnTo>
                    <a:pt x="4317" y="796"/>
                  </a:lnTo>
                  <a:cubicBezTo>
                    <a:pt x="3740" y="915"/>
                    <a:pt x="876" y="1731"/>
                    <a:pt x="697" y="6366"/>
                  </a:cubicBezTo>
                  <a:cubicBezTo>
                    <a:pt x="498" y="11498"/>
                    <a:pt x="1" y="32187"/>
                    <a:pt x="1" y="32187"/>
                  </a:cubicBezTo>
                  <a:lnTo>
                    <a:pt x="4417" y="32187"/>
                  </a:lnTo>
                  <a:lnTo>
                    <a:pt x="5053" y="14840"/>
                  </a:lnTo>
                  <a:lnTo>
                    <a:pt x="6326" y="32147"/>
                  </a:lnTo>
                  <a:lnTo>
                    <a:pt x="16929" y="32227"/>
                  </a:lnTo>
                  <a:lnTo>
                    <a:pt x="27492" y="32167"/>
                  </a:lnTo>
                  <a:lnTo>
                    <a:pt x="28765" y="14840"/>
                  </a:lnTo>
                  <a:lnTo>
                    <a:pt x="29402" y="32227"/>
                  </a:lnTo>
                  <a:lnTo>
                    <a:pt x="33778" y="32227"/>
                  </a:lnTo>
                  <a:lnTo>
                    <a:pt x="33778" y="32187"/>
                  </a:lnTo>
                  <a:cubicBezTo>
                    <a:pt x="33778" y="32187"/>
                    <a:pt x="33261" y="11498"/>
                    <a:pt x="33082" y="6366"/>
                  </a:cubicBezTo>
                  <a:cubicBezTo>
                    <a:pt x="32903" y="1731"/>
                    <a:pt x="30039" y="915"/>
                    <a:pt x="29482" y="796"/>
                  </a:cubicBezTo>
                  <a:lnTo>
                    <a:pt x="29482" y="756"/>
                  </a:lnTo>
                  <a:lnTo>
                    <a:pt x="24210" y="0"/>
                  </a:lnTo>
                  <a:lnTo>
                    <a:pt x="16889" y="5272"/>
                  </a:lnTo>
                  <a:lnTo>
                    <a:pt x="9589" y="0"/>
                  </a:lnTo>
                  <a:close/>
                </a:path>
              </a:pathLst>
            </a:custGeom>
            <a:solidFill>
              <a:srgbClr val="948C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1"/>
            <p:cNvSpPr/>
            <p:nvPr/>
          </p:nvSpPr>
          <p:spPr>
            <a:xfrm>
              <a:off x="3159501" y="1691383"/>
              <a:ext cx="501186" cy="694254"/>
            </a:xfrm>
            <a:custGeom>
              <a:rect b="b" l="l" r="r" t="t"/>
              <a:pathLst>
                <a:path extrusionOk="0" h="20173" w="14563">
                  <a:moveTo>
                    <a:pt x="7282" y="1"/>
                  </a:moveTo>
                  <a:cubicBezTo>
                    <a:pt x="3263" y="1"/>
                    <a:pt x="1" y="4517"/>
                    <a:pt x="1" y="10067"/>
                  </a:cubicBezTo>
                  <a:cubicBezTo>
                    <a:pt x="1" y="11479"/>
                    <a:pt x="598" y="13369"/>
                    <a:pt x="976" y="14582"/>
                  </a:cubicBezTo>
                  <a:cubicBezTo>
                    <a:pt x="976" y="14582"/>
                    <a:pt x="976" y="14582"/>
                    <a:pt x="976" y="14582"/>
                  </a:cubicBezTo>
                  <a:cubicBezTo>
                    <a:pt x="1022" y="14582"/>
                    <a:pt x="4245" y="19458"/>
                    <a:pt x="6068" y="20033"/>
                  </a:cubicBezTo>
                  <a:cubicBezTo>
                    <a:pt x="6466" y="20132"/>
                    <a:pt x="6864" y="20172"/>
                    <a:pt x="7282" y="20172"/>
                  </a:cubicBezTo>
                  <a:cubicBezTo>
                    <a:pt x="7699" y="20172"/>
                    <a:pt x="8097" y="20132"/>
                    <a:pt x="8495" y="20033"/>
                  </a:cubicBezTo>
                  <a:cubicBezTo>
                    <a:pt x="10302" y="19477"/>
                    <a:pt x="13634" y="14503"/>
                    <a:pt x="13647" y="14503"/>
                  </a:cubicBezTo>
                  <a:cubicBezTo>
                    <a:pt x="13647" y="14503"/>
                    <a:pt x="13647" y="14503"/>
                    <a:pt x="13647" y="14503"/>
                  </a:cubicBezTo>
                  <a:cubicBezTo>
                    <a:pt x="14025" y="13289"/>
                    <a:pt x="14562" y="11499"/>
                    <a:pt x="14562" y="10067"/>
                  </a:cubicBezTo>
                  <a:cubicBezTo>
                    <a:pt x="14562" y="4517"/>
                    <a:pt x="11300" y="1"/>
                    <a:pt x="7282"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1"/>
            <p:cNvSpPr/>
            <p:nvPr/>
          </p:nvSpPr>
          <p:spPr>
            <a:xfrm>
              <a:off x="3119821" y="1960819"/>
              <a:ext cx="68486" cy="124582"/>
            </a:xfrm>
            <a:custGeom>
              <a:rect b="b" l="l" r="r" t="t"/>
              <a:pathLst>
                <a:path extrusionOk="0" h="3620" w="1990">
                  <a:moveTo>
                    <a:pt x="739" y="0"/>
                  </a:moveTo>
                  <a:cubicBezTo>
                    <a:pt x="711" y="0"/>
                    <a:pt x="684" y="3"/>
                    <a:pt x="657" y="10"/>
                  </a:cubicBezTo>
                  <a:cubicBezTo>
                    <a:pt x="199" y="109"/>
                    <a:pt x="0" y="1004"/>
                    <a:pt x="199" y="1999"/>
                  </a:cubicBezTo>
                  <a:cubicBezTo>
                    <a:pt x="386" y="2932"/>
                    <a:pt x="835" y="3619"/>
                    <a:pt x="1267" y="3619"/>
                  </a:cubicBezTo>
                  <a:cubicBezTo>
                    <a:pt x="1296" y="3619"/>
                    <a:pt x="1324" y="3616"/>
                    <a:pt x="1353" y="3610"/>
                  </a:cubicBezTo>
                  <a:cubicBezTo>
                    <a:pt x="1790" y="3511"/>
                    <a:pt x="1989" y="2616"/>
                    <a:pt x="1790" y="1621"/>
                  </a:cubicBezTo>
                  <a:cubicBezTo>
                    <a:pt x="1604" y="688"/>
                    <a:pt x="1155" y="0"/>
                    <a:pt x="73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1"/>
            <p:cNvSpPr/>
            <p:nvPr/>
          </p:nvSpPr>
          <p:spPr>
            <a:xfrm>
              <a:off x="3632568" y="1960819"/>
              <a:ext cx="68486" cy="124582"/>
            </a:xfrm>
            <a:custGeom>
              <a:rect b="b" l="l" r="r" t="t"/>
              <a:pathLst>
                <a:path extrusionOk="0" h="3620" w="1990">
                  <a:moveTo>
                    <a:pt x="1251" y="0"/>
                  </a:moveTo>
                  <a:cubicBezTo>
                    <a:pt x="835" y="0"/>
                    <a:pt x="386" y="688"/>
                    <a:pt x="200" y="1621"/>
                  </a:cubicBezTo>
                  <a:cubicBezTo>
                    <a:pt x="1" y="2616"/>
                    <a:pt x="200" y="3511"/>
                    <a:pt x="637" y="3610"/>
                  </a:cubicBezTo>
                  <a:cubicBezTo>
                    <a:pt x="666" y="3616"/>
                    <a:pt x="694" y="3619"/>
                    <a:pt x="723" y="3619"/>
                  </a:cubicBezTo>
                  <a:cubicBezTo>
                    <a:pt x="1156" y="3619"/>
                    <a:pt x="1605" y="2932"/>
                    <a:pt x="1791" y="1999"/>
                  </a:cubicBezTo>
                  <a:cubicBezTo>
                    <a:pt x="1990" y="1004"/>
                    <a:pt x="1791" y="109"/>
                    <a:pt x="1334" y="10"/>
                  </a:cubicBezTo>
                  <a:cubicBezTo>
                    <a:pt x="1306" y="3"/>
                    <a:pt x="1279" y="0"/>
                    <a:pt x="1251"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1"/>
            <p:cNvSpPr/>
            <p:nvPr/>
          </p:nvSpPr>
          <p:spPr>
            <a:xfrm>
              <a:off x="3106124" y="1658964"/>
              <a:ext cx="608629" cy="395325"/>
            </a:xfrm>
            <a:custGeom>
              <a:rect b="b" l="l" r="r" t="t"/>
              <a:pathLst>
                <a:path extrusionOk="0" h="11487" w="17685">
                  <a:moveTo>
                    <a:pt x="7110" y="1"/>
                  </a:moveTo>
                  <a:cubicBezTo>
                    <a:pt x="4883" y="1"/>
                    <a:pt x="1243" y="1414"/>
                    <a:pt x="895" y="7866"/>
                  </a:cubicBezTo>
                  <a:cubicBezTo>
                    <a:pt x="895" y="7866"/>
                    <a:pt x="0" y="8781"/>
                    <a:pt x="796" y="11486"/>
                  </a:cubicBezTo>
                  <a:cubicBezTo>
                    <a:pt x="796" y="11486"/>
                    <a:pt x="433" y="8905"/>
                    <a:pt x="1194" y="8905"/>
                  </a:cubicBezTo>
                  <a:cubicBezTo>
                    <a:pt x="1324" y="8905"/>
                    <a:pt x="1487" y="8981"/>
                    <a:pt x="1691" y="9159"/>
                  </a:cubicBezTo>
                  <a:cubicBezTo>
                    <a:pt x="1691" y="9159"/>
                    <a:pt x="1990" y="10074"/>
                    <a:pt x="1910" y="11227"/>
                  </a:cubicBezTo>
                  <a:cubicBezTo>
                    <a:pt x="1910" y="11227"/>
                    <a:pt x="2268" y="8741"/>
                    <a:pt x="2666" y="7945"/>
                  </a:cubicBezTo>
                  <a:cubicBezTo>
                    <a:pt x="3064" y="7130"/>
                    <a:pt x="5670" y="5578"/>
                    <a:pt x="7420" y="5578"/>
                  </a:cubicBezTo>
                  <a:lnTo>
                    <a:pt x="10305" y="5578"/>
                  </a:lnTo>
                  <a:cubicBezTo>
                    <a:pt x="12035" y="5578"/>
                    <a:pt x="14621" y="7130"/>
                    <a:pt x="15059" y="7945"/>
                  </a:cubicBezTo>
                  <a:cubicBezTo>
                    <a:pt x="15457" y="8741"/>
                    <a:pt x="15795" y="11227"/>
                    <a:pt x="15795" y="11227"/>
                  </a:cubicBezTo>
                  <a:cubicBezTo>
                    <a:pt x="15715" y="10074"/>
                    <a:pt x="16014" y="9159"/>
                    <a:pt x="16014" y="9159"/>
                  </a:cubicBezTo>
                  <a:cubicBezTo>
                    <a:pt x="16216" y="8986"/>
                    <a:pt x="16378" y="8912"/>
                    <a:pt x="16507" y="8912"/>
                  </a:cubicBezTo>
                  <a:cubicBezTo>
                    <a:pt x="17273" y="8912"/>
                    <a:pt x="16909" y="11486"/>
                    <a:pt x="16909" y="11486"/>
                  </a:cubicBezTo>
                  <a:cubicBezTo>
                    <a:pt x="17685" y="8801"/>
                    <a:pt x="16790" y="7866"/>
                    <a:pt x="16790" y="7866"/>
                  </a:cubicBezTo>
                  <a:cubicBezTo>
                    <a:pt x="16438" y="1441"/>
                    <a:pt x="12750" y="23"/>
                    <a:pt x="10468" y="23"/>
                  </a:cubicBezTo>
                  <a:cubicBezTo>
                    <a:pt x="9648" y="23"/>
                    <a:pt x="9010" y="206"/>
                    <a:pt x="8773" y="406"/>
                  </a:cubicBezTo>
                  <a:cubicBezTo>
                    <a:pt x="8583" y="200"/>
                    <a:pt x="7946" y="1"/>
                    <a:pt x="7110"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1"/>
            <p:cNvSpPr/>
            <p:nvPr/>
          </p:nvSpPr>
          <p:spPr>
            <a:xfrm>
              <a:off x="3207441" y="1756428"/>
              <a:ext cx="439548" cy="235536"/>
            </a:xfrm>
            <a:custGeom>
              <a:rect b="b" l="l" r="r" t="t"/>
              <a:pathLst>
                <a:path extrusionOk="0" h="6844" w="12772">
                  <a:moveTo>
                    <a:pt x="4837" y="1"/>
                  </a:moveTo>
                  <a:cubicBezTo>
                    <a:pt x="4836" y="1"/>
                    <a:pt x="4835" y="1"/>
                    <a:pt x="4834" y="1"/>
                  </a:cubicBezTo>
                  <a:cubicBezTo>
                    <a:pt x="4775" y="21"/>
                    <a:pt x="3243" y="916"/>
                    <a:pt x="1950" y="1692"/>
                  </a:cubicBezTo>
                  <a:lnTo>
                    <a:pt x="1691" y="1692"/>
                  </a:lnTo>
                  <a:cubicBezTo>
                    <a:pt x="1691" y="1692"/>
                    <a:pt x="1731" y="1711"/>
                    <a:pt x="1791" y="1791"/>
                  </a:cubicBezTo>
                  <a:cubicBezTo>
                    <a:pt x="816" y="2368"/>
                    <a:pt x="0" y="2865"/>
                    <a:pt x="0" y="2865"/>
                  </a:cubicBezTo>
                  <a:cubicBezTo>
                    <a:pt x="0" y="2865"/>
                    <a:pt x="3004" y="4377"/>
                    <a:pt x="6605" y="4934"/>
                  </a:cubicBezTo>
                  <a:cubicBezTo>
                    <a:pt x="6824" y="4974"/>
                    <a:pt x="7062" y="5034"/>
                    <a:pt x="7261" y="5034"/>
                  </a:cubicBezTo>
                  <a:cubicBezTo>
                    <a:pt x="7719" y="5073"/>
                    <a:pt x="8176" y="5133"/>
                    <a:pt x="8654" y="5133"/>
                  </a:cubicBezTo>
                  <a:cubicBezTo>
                    <a:pt x="10146" y="5332"/>
                    <a:pt x="11081" y="5690"/>
                    <a:pt x="11081" y="5690"/>
                  </a:cubicBezTo>
                  <a:cubicBezTo>
                    <a:pt x="10842" y="5471"/>
                    <a:pt x="10146" y="5272"/>
                    <a:pt x="9489" y="5133"/>
                  </a:cubicBezTo>
                  <a:cubicBezTo>
                    <a:pt x="9967" y="5133"/>
                    <a:pt x="10444" y="5073"/>
                    <a:pt x="10902" y="4994"/>
                  </a:cubicBezTo>
                  <a:cubicBezTo>
                    <a:pt x="11399" y="5491"/>
                    <a:pt x="11737" y="6088"/>
                    <a:pt x="11697" y="6844"/>
                  </a:cubicBezTo>
                  <a:cubicBezTo>
                    <a:pt x="11697" y="6844"/>
                    <a:pt x="11876" y="5849"/>
                    <a:pt x="11280" y="4934"/>
                  </a:cubicBezTo>
                  <a:cubicBezTo>
                    <a:pt x="11797" y="4934"/>
                    <a:pt x="12294" y="4815"/>
                    <a:pt x="12771" y="4636"/>
                  </a:cubicBezTo>
                  <a:lnTo>
                    <a:pt x="12394" y="3979"/>
                  </a:lnTo>
                  <a:cubicBezTo>
                    <a:pt x="12433" y="3959"/>
                    <a:pt x="12453" y="3959"/>
                    <a:pt x="12473" y="3939"/>
                  </a:cubicBezTo>
                  <a:lnTo>
                    <a:pt x="11399" y="2288"/>
                  </a:lnTo>
                  <a:cubicBezTo>
                    <a:pt x="11399" y="2288"/>
                    <a:pt x="5048" y="1"/>
                    <a:pt x="4837" y="1"/>
                  </a:cubicBez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1"/>
            <p:cNvSpPr/>
            <p:nvPr/>
          </p:nvSpPr>
          <p:spPr>
            <a:xfrm>
              <a:off x="3321079" y="2452679"/>
              <a:ext cx="178717" cy="150634"/>
            </a:xfrm>
            <a:custGeom>
              <a:rect b="b" l="l" r="r" t="t"/>
              <a:pathLst>
                <a:path extrusionOk="0" h="4377" w="5193">
                  <a:moveTo>
                    <a:pt x="2606" y="1"/>
                  </a:moveTo>
                  <a:lnTo>
                    <a:pt x="1" y="1751"/>
                  </a:lnTo>
                  <a:lnTo>
                    <a:pt x="438" y="2825"/>
                  </a:lnTo>
                  <a:lnTo>
                    <a:pt x="2606" y="4377"/>
                  </a:lnTo>
                  <a:lnTo>
                    <a:pt x="4755" y="2825"/>
                  </a:lnTo>
                  <a:lnTo>
                    <a:pt x="5193" y="1751"/>
                  </a:lnTo>
                  <a:lnTo>
                    <a:pt x="2606" y="1"/>
                  </a:lnTo>
                  <a:close/>
                </a:path>
              </a:pathLst>
            </a:custGeom>
            <a:solidFill>
              <a:srgbClr val="EBEB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1"/>
            <p:cNvSpPr/>
            <p:nvPr/>
          </p:nvSpPr>
          <p:spPr>
            <a:xfrm>
              <a:off x="4357587" y="1952249"/>
              <a:ext cx="421068" cy="337542"/>
            </a:xfrm>
            <a:custGeom>
              <a:rect b="b" l="l" r="r" t="t"/>
              <a:pathLst>
                <a:path extrusionOk="0" h="9808" w="12235">
                  <a:moveTo>
                    <a:pt x="0" y="0"/>
                  </a:moveTo>
                  <a:lnTo>
                    <a:pt x="0" y="8136"/>
                  </a:lnTo>
                  <a:cubicBezTo>
                    <a:pt x="0" y="9071"/>
                    <a:pt x="2725" y="9807"/>
                    <a:pt x="6107" y="9807"/>
                  </a:cubicBezTo>
                  <a:cubicBezTo>
                    <a:pt x="9489" y="9807"/>
                    <a:pt x="12234" y="9071"/>
                    <a:pt x="12234" y="8136"/>
                  </a:cubicBezTo>
                  <a:lnTo>
                    <a:pt x="12234" y="0"/>
                  </a:lnTo>
                  <a:close/>
                </a:path>
              </a:pathLst>
            </a:custGeom>
            <a:solidFill>
              <a:srgbClr val="EE7A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1"/>
            <p:cNvSpPr/>
            <p:nvPr/>
          </p:nvSpPr>
          <p:spPr>
            <a:xfrm>
              <a:off x="4251451" y="1238172"/>
              <a:ext cx="631240" cy="872936"/>
            </a:xfrm>
            <a:custGeom>
              <a:rect b="b" l="l" r="r" t="t"/>
              <a:pathLst>
                <a:path extrusionOk="0" h="25365" w="18342">
                  <a:moveTo>
                    <a:pt x="9171" y="1"/>
                  </a:moveTo>
                  <a:cubicBezTo>
                    <a:pt x="4099" y="1"/>
                    <a:pt x="1" y="5670"/>
                    <a:pt x="1" y="12673"/>
                  </a:cubicBezTo>
                  <a:cubicBezTo>
                    <a:pt x="1" y="14443"/>
                    <a:pt x="239" y="16114"/>
                    <a:pt x="717" y="17646"/>
                  </a:cubicBezTo>
                  <a:cubicBezTo>
                    <a:pt x="717" y="17646"/>
                    <a:pt x="717" y="17646"/>
                    <a:pt x="717" y="17646"/>
                  </a:cubicBezTo>
                  <a:cubicBezTo>
                    <a:pt x="770" y="17646"/>
                    <a:pt x="5375" y="24490"/>
                    <a:pt x="7659" y="25185"/>
                  </a:cubicBezTo>
                  <a:cubicBezTo>
                    <a:pt x="8157" y="25304"/>
                    <a:pt x="8674" y="25364"/>
                    <a:pt x="9191" y="25364"/>
                  </a:cubicBezTo>
                  <a:cubicBezTo>
                    <a:pt x="9728" y="25364"/>
                    <a:pt x="10245" y="25285"/>
                    <a:pt x="10743" y="25185"/>
                  </a:cubicBezTo>
                  <a:cubicBezTo>
                    <a:pt x="13027" y="24490"/>
                    <a:pt x="17612" y="17646"/>
                    <a:pt x="17626" y="17646"/>
                  </a:cubicBezTo>
                  <a:cubicBezTo>
                    <a:pt x="17626" y="17646"/>
                    <a:pt x="17626" y="17646"/>
                    <a:pt x="17626" y="17646"/>
                  </a:cubicBezTo>
                  <a:cubicBezTo>
                    <a:pt x="18103" y="16134"/>
                    <a:pt x="18342" y="14443"/>
                    <a:pt x="18342" y="12673"/>
                  </a:cubicBezTo>
                  <a:cubicBezTo>
                    <a:pt x="18342" y="5670"/>
                    <a:pt x="14244" y="1"/>
                    <a:pt x="9171"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1"/>
            <p:cNvSpPr/>
            <p:nvPr/>
          </p:nvSpPr>
          <p:spPr>
            <a:xfrm>
              <a:off x="4201481" y="1577401"/>
              <a:ext cx="86313" cy="156829"/>
            </a:xfrm>
            <a:custGeom>
              <a:rect b="b" l="l" r="r" t="t"/>
              <a:pathLst>
                <a:path extrusionOk="0" h="4557" w="2508">
                  <a:moveTo>
                    <a:pt x="937" y="0"/>
                  </a:moveTo>
                  <a:cubicBezTo>
                    <a:pt x="903" y="0"/>
                    <a:pt x="869" y="4"/>
                    <a:pt x="836" y="11"/>
                  </a:cubicBezTo>
                  <a:cubicBezTo>
                    <a:pt x="279" y="130"/>
                    <a:pt x="1" y="1284"/>
                    <a:pt x="259" y="2517"/>
                  </a:cubicBezTo>
                  <a:cubicBezTo>
                    <a:pt x="484" y="3695"/>
                    <a:pt x="1077" y="4557"/>
                    <a:pt x="1594" y="4557"/>
                  </a:cubicBezTo>
                  <a:cubicBezTo>
                    <a:pt x="1627" y="4557"/>
                    <a:pt x="1659" y="4553"/>
                    <a:pt x="1691" y="4546"/>
                  </a:cubicBezTo>
                  <a:cubicBezTo>
                    <a:pt x="2248" y="4407"/>
                    <a:pt x="2507" y="3273"/>
                    <a:pt x="2268" y="2020"/>
                  </a:cubicBezTo>
                  <a:cubicBezTo>
                    <a:pt x="2063" y="861"/>
                    <a:pt x="1470" y="0"/>
                    <a:pt x="937"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1"/>
            <p:cNvSpPr/>
            <p:nvPr/>
          </p:nvSpPr>
          <p:spPr>
            <a:xfrm>
              <a:off x="4847758" y="1577401"/>
              <a:ext cx="86278" cy="156829"/>
            </a:xfrm>
            <a:custGeom>
              <a:rect b="b" l="l" r="r" t="t"/>
              <a:pathLst>
                <a:path extrusionOk="0" h="4557" w="2507">
                  <a:moveTo>
                    <a:pt x="1587" y="0"/>
                  </a:moveTo>
                  <a:cubicBezTo>
                    <a:pt x="1039" y="0"/>
                    <a:pt x="463" y="861"/>
                    <a:pt x="239" y="2020"/>
                  </a:cubicBezTo>
                  <a:cubicBezTo>
                    <a:pt x="0" y="3273"/>
                    <a:pt x="279" y="4407"/>
                    <a:pt x="816" y="4546"/>
                  </a:cubicBezTo>
                  <a:cubicBezTo>
                    <a:pt x="849" y="4553"/>
                    <a:pt x="883" y="4557"/>
                    <a:pt x="917" y="4557"/>
                  </a:cubicBezTo>
                  <a:cubicBezTo>
                    <a:pt x="1448" y="4557"/>
                    <a:pt x="2025" y="3695"/>
                    <a:pt x="2268" y="2517"/>
                  </a:cubicBezTo>
                  <a:cubicBezTo>
                    <a:pt x="2507" y="1284"/>
                    <a:pt x="2228" y="130"/>
                    <a:pt x="1691" y="11"/>
                  </a:cubicBezTo>
                  <a:cubicBezTo>
                    <a:pt x="1656" y="4"/>
                    <a:pt x="1622" y="0"/>
                    <a:pt x="1587"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1"/>
            <p:cNvSpPr/>
            <p:nvPr/>
          </p:nvSpPr>
          <p:spPr>
            <a:xfrm>
              <a:off x="4232971" y="1211500"/>
              <a:ext cx="669578" cy="479917"/>
            </a:xfrm>
            <a:custGeom>
              <a:rect b="b" l="l" r="r" t="t"/>
              <a:pathLst>
                <a:path extrusionOk="0" h="13945" w="19456">
                  <a:moveTo>
                    <a:pt x="9728" y="0"/>
                  </a:moveTo>
                  <a:cubicBezTo>
                    <a:pt x="4357" y="0"/>
                    <a:pt x="1" y="4635"/>
                    <a:pt x="1" y="10324"/>
                  </a:cubicBezTo>
                  <a:lnTo>
                    <a:pt x="1" y="10643"/>
                  </a:lnTo>
                  <a:cubicBezTo>
                    <a:pt x="60" y="10643"/>
                    <a:pt x="677" y="10802"/>
                    <a:pt x="737" y="12254"/>
                  </a:cubicBezTo>
                  <a:cubicBezTo>
                    <a:pt x="757" y="13129"/>
                    <a:pt x="757" y="13408"/>
                    <a:pt x="757" y="13487"/>
                  </a:cubicBezTo>
                  <a:lnTo>
                    <a:pt x="1552" y="13945"/>
                  </a:lnTo>
                  <a:cubicBezTo>
                    <a:pt x="1552" y="13945"/>
                    <a:pt x="1652" y="8355"/>
                    <a:pt x="5571" y="8176"/>
                  </a:cubicBezTo>
                  <a:lnTo>
                    <a:pt x="13886" y="8176"/>
                  </a:lnTo>
                  <a:cubicBezTo>
                    <a:pt x="17824" y="8355"/>
                    <a:pt x="17924" y="13945"/>
                    <a:pt x="17924" y="13945"/>
                  </a:cubicBezTo>
                  <a:lnTo>
                    <a:pt x="18720" y="13487"/>
                  </a:lnTo>
                  <a:cubicBezTo>
                    <a:pt x="18720" y="13408"/>
                    <a:pt x="18720" y="13129"/>
                    <a:pt x="18740" y="12254"/>
                  </a:cubicBezTo>
                  <a:cubicBezTo>
                    <a:pt x="18779" y="10802"/>
                    <a:pt x="19416" y="10643"/>
                    <a:pt x="19456" y="10643"/>
                  </a:cubicBezTo>
                  <a:lnTo>
                    <a:pt x="19456" y="10324"/>
                  </a:lnTo>
                  <a:cubicBezTo>
                    <a:pt x="19456" y="4595"/>
                    <a:pt x="15099" y="0"/>
                    <a:pt x="9728" y="0"/>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4314431" y="1395483"/>
              <a:ext cx="534740" cy="182021"/>
            </a:xfrm>
            <a:custGeom>
              <a:rect b="b" l="l" r="r" t="t"/>
              <a:pathLst>
                <a:path extrusionOk="0" h="5289" w="15538">
                  <a:moveTo>
                    <a:pt x="10517" y="1"/>
                  </a:moveTo>
                  <a:cubicBezTo>
                    <a:pt x="6478" y="1"/>
                    <a:pt x="1" y="1915"/>
                    <a:pt x="1" y="1915"/>
                  </a:cubicBezTo>
                  <a:cubicBezTo>
                    <a:pt x="1" y="1915"/>
                    <a:pt x="5106" y="5289"/>
                    <a:pt x="10824" y="5289"/>
                  </a:cubicBezTo>
                  <a:cubicBezTo>
                    <a:pt x="12281" y="5289"/>
                    <a:pt x="13777" y="5070"/>
                    <a:pt x="15239" y="4521"/>
                  </a:cubicBezTo>
                  <a:cubicBezTo>
                    <a:pt x="15239" y="4521"/>
                    <a:pt x="15537" y="642"/>
                    <a:pt x="11817" y="85"/>
                  </a:cubicBezTo>
                  <a:cubicBezTo>
                    <a:pt x="11426" y="27"/>
                    <a:pt x="10988" y="1"/>
                    <a:pt x="10517"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1"/>
            <p:cNvSpPr/>
            <p:nvPr/>
          </p:nvSpPr>
          <p:spPr>
            <a:xfrm>
              <a:off x="4315119" y="2111075"/>
              <a:ext cx="505281" cy="667513"/>
            </a:xfrm>
            <a:custGeom>
              <a:rect b="b" l="l" r="r" t="t"/>
              <a:pathLst>
                <a:path extrusionOk="0" h="19396" w="14682">
                  <a:moveTo>
                    <a:pt x="1" y="0"/>
                  </a:moveTo>
                  <a:lnTo>
                    <a:pt x="1" y="19396"/>
                  </a:lnTo>
                  <a:lnTo>
                    <a:pt x="14682" y="19396"/>
                  </a:lnTo>
                  <a:lnTo>
                    <a:pt x="14682" y="0"/>
                  </a:lnTo>
                  <a:lnTo>
                    <a:pt x="7341" y="2845"/>
                  </a:lnTo>
                  <a:lnTo>
                    <a:pt x="1" y="0"/>
                  </a:lnTo>
                  <a:close/>
                </a:path>
              </a:pathLst>
            </a:custGeom>
            <a:solidFill>
              <a:srgbClr val="EBEB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1"/>
            <p:cNvSpPr/>
            <p:nvPr/>
          </p:nvSpPr>
          <p:spPr>
            <a:xfrm>
              <a:off x="4493113" y="2233592"/>
              <a:ext cx="149292" cy="559381"/>
            </a:xfrm>
            <a:custGeom>
              <a:rect b="b" l="l" r="r" t="t"/>
              <a:pathLst>
                <a:path extrusionOk="0" h="16254" w="4338">
                  <a:moveTo>
                    <a:pt x="2169" y="1"/>
                  </a:moveTo>
                  <a:lnTo>
                    <a:pt x="1" y="11877"/>
                  </a:lnTo>
                  <a:lnTo>
                    <a:pt x="2169" y="16253"/>
                  </a:lnTo>
                  <a:lnTo>
                    <a:pt x="4337" y="11877"/>
                  </a:lnTo>
                  <a:lnTo>
                    <a:pt x="2169" y="1"/>
                  </a:lnTo>
                  <a:close/>
                </a:path>
              </a:pathLst>
            </a:custGeom>
            <a:solidFill>
              <a:srgbClr val="A06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1"/>
            <p:cNvSpPr/>
            <p:nvPr/>
          </p:nvSpPr>
          <p:spPr>
            <a:xfrm>
              <a:off x="4471225" y="2208951"/>
              <a:ext cx="184189" cy="142444"/>
            </a:xfrm>
            <a:custGeom>
              <a:rect b="b" l="l" r="r" t="t"/>
              <a:pathLst>
                <a:path extrusionOk="0" h="4139" w="5352">
                  <a:moveTo>
                    <a:pt x="2805" y="1"/>
                  </a:moveTo>
                  <a:lnTo>
                    <a:pt x="0" y="1234"/>
                  </a:lnTo>
                  <a:lnTo>
                    <a:pt x="2805" y="4138"/>
                  </a:lnTo>
                  <a:lnTo>
                    <a:pt x="5351" y="1234"/>
                  </a:lnTo>
                  <a:lnTo>
                    <a:pt x="2805" y="1"/>
                  </a:lnTo>
                  <a:close/>
                </a:path>
              </a:pathLst>
            </a:custGeom>
            <a:solidFill>
              <a:srgbClr val="A06C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1"/>
            <p:cNvSpPr/>
            <p:nvPr/>
          </p:nvSpPr>
          <p:spPr>
            <a:xfrm>
              <a:off x="4232971" y="2111075"/>
              <a:ext cx="334824" cy="254705"/>
            </a:xfrm>
            <a:custGeom>
              <a:rect b="b" l="l" r="r" t="t"/>
              <a:pathLst>
                <a:path extrusionOk="0" h="7401" w="9729">
                  <a:moveTo>
                    <a:pt x="2388" y="0"/>
                  </a:moveTo>
                  <a:lnTo>
                    <a:pt x="1" y="1671"/>
                  </a:lnTo>
                  <a:lnTo>
                    <a:pt x="3084" y="7400"/>
                  </a:lnTo>
                  <a:lnTo>
                    <a:pt x="9728" y="2845"/>
                  </a:lnTo>
                  <a:lnTo>
                    <a:pt x="2388"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1"/>
            <p:cNvSpPr/>
            <p:nvPr/>
          </p:nvSpPr>
          <p:spPr>
            <a:xfrm>
              <a:off x="4567759" y="2111075"/>
              <a:ext cx="334789" cy="244415"/>
            </a:xfrm>
            <a:custGeom>
              <a:rect b="b" l="l" r="r" t="t"/>
              <a:pathLst>
                <a:path extrusionOk="0" h="7102" w="9728">
                  <a:moveTo>
                    <a:pt x="7341" y="0"/>
                  </a:moveTo>
                  <a:lnTo>
                    <a:pt x="0" y="2845"/>
                  </a:lnTo>
                  <a:lnTo>
                    <a:pt x="6664" y="7102"/>
                  </a:lnTo>
                  <a:lnTo>
                    <a:pt x="9728" y="1671"/>
                  </a:lnTo>
                  <a:lnTo>
                    <a:pt x="7341" y="0"/>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1"/>
            <p:cNvSpPr/>
            <p:nvPr/>
          </p:nvSpPr>
          <p:spPr>
            <a:xfrm>
              <a:off x="5144174" y="3522711"/>
              <a:ext cx="196510" cy="328663"/>
            </a:xfrm>
            <a:custGeom>
              <a:rect b="b" l="l" r="r" t="t"/>
              <a:pathLst>
                <a:path extrusionOk="0" h="9550" w="5710">
                  <a:moveTo>
                    <a:pt x="2845" y="1"/>
                  </a:moveTo>
                  <a:cubicBezTo>
                    <a:pt x="1294" y="1"/>
                    <a:pt x="1" y="2149"/>
                    <a:pt x="1" y="4775"/>
                  </a:cubicBezTo>
                  <a:cubicBezTo>
                    <a:pt x="1" y="7421"/>
                    <a:pt x="1294" y="9549"/>
                    <a:pt x="2845" y="9549"/>
                  </a:cubicBezTo>
                  <a:cubicBezTo>
                    <a:pt x="4417" y="9549"/>
                    <a:pt x="5710" y="7421"/>
                    <a:pt x="5710" y="4775"/>
                  </a:cubicBezTo>
                  <a:cubicBezTo>
                    <a:pt x="5710" y="2129"/>
                    <a:pt x="4417" y="1"/>
                    <a:pt x="2845"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p:cNvSpPr/>
            <p:nvPr/>
          </p:nvSpPr>
          <p:spPr>
            <a:xfrm>
              <a:off x="3794835" y="3522711"/>
              <a:ext cx="197198" cy="328663"/>
            </a:xfrm>
            <a:custGeom>
              <a:rect b="b" l="l" r="r" t="t"/>
              <a:pathLst>
                <a:path extrusionOk="0" h="9550" w="5730">
                  <a:moveTo>
                    <a:pt x="2886" y="1"/>
                  </a:moveTo>
                  <a:cubicBezTo>
                    <a:pt x="2879" y="1"/>
                    <a:pt x="2872" y="1"/>
                    <a:pt x="2865" y="1"/>
                  </a:cubicBezTo>
                  <a:cubicBezTo>
                    <a:pt x="1273" y="1"/>
                    <a:pt x="0" y="2149"/>
                    <a:pt x="0" y="4775"/>
                  </a:cubicBezTo>
                  <a:cubicBezTo>
                    <a:pt x="0" y="7421"/>
                    <a:pt x="1273" y="9549"/>
                    <a:pt x="2865" y="9549"/>
                  </a:cubicBezTo>
                  <a:cubicBezTo>
                    <a:pt x="4436" y="9549"/>
                    <a:pt x="5729" y="7421"/>
                    <a:pt x="5729" y="4775"/>
                  </a:cubicBezTo>
                  <a:cubicBezTo>
                    <a:pt x="5729" y="2142"/>
                    <a:pt x="4448" y="1"/>
                    <a:pt x="2886" y="1"/>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p:cNvSpPr/>
            <p:nvPr/>
          </p:nvSpPr>
          <p:spPr>
            <a:xfrm>
              <a:off x="3794146" y="2168582"/>
              <a:ext cx="1546541" cy="1473994"/>
            </a:xfrm>
            <a:custGeom>
              <a:rect b="b" l="l" r="r" t="t"/>
              <a:pathLst>
                <a:path extrusionOk="0" h="42830" w="44938">
                  <a:moveTo>
                    <a:pt x="12752" y="0"/>
                  </a:moveTo>
                  <a:lnTo>
                    <a:pt x="5749" y="1015"/>
                  </a:lnTo>
                  <a:lnTo>
                    <a:pt x="5749" y="1035"/>
                  </a:lnTo>
                  <a:cubicBezTo>
                    <a:pt x="4993" y="1194"/>
                    <a:pt x="1194" y="2308"/>
                    <a:pt x="955" y="8455"/>
                  </a:cubicBezTo>
                  <a:cubicBezTo>
                    <a:pt x="697" y="15278"/>
                    <a:pt x="0" y="42809"/>
                    <a:pt x="0" y="42809"/>
                  </a:cubicBezTo>
                  <a:lnTo>
                    <a:pt x="5869" y="42809"/>
                  </a:lnTo>
                  <a:lnTo>
                    <a:pt x="6724" y="19714"/>
                  </a:lnTo>
                  <a:lnTo>
                    <a:pt x="8375" y="42710"/>
                  </a:lnTo>
                  <a:lnTo>
                    <a:pt x="22459" y="42789"/>
                  </a:lnTo>
                  <a:lnTo>
                    <a:pt x="36543" y="42710"/>
                  </a:lnTo>
                  <a:lnTo>
                    <a:pt x="38194" y="19654"/>
                  </a:lnTo>
                  <a:lnTo>
                    <a:pt x="39050" y="42789"/>
                  </a:lnTo>
                  <a:lnTo>
                    <a:pt x="44937" y="42789"/>
                  </a:lnTo>
                  <a:cubicBezTo>
                    <a:pt x="44908" y="41623"/>
                    <a:pt x="44256" y="15147"/>
                    <a:pt x="44003" y="8474"/>
                  </a:cubicBezTo>
                  <a:cubicBezTo>
                    <a:pt x="43764" y="2308"/>
                    <a:pt x="39965" y="1214"/>
                    <a:pt x="39189" y="1054"/>
                  </a:cubicBezTo>
                  <a:lnTo>
                    <a:pt x="39189" y="1035"/>
                  </a:lnTo>
                  <a:lnTo>
                    <a:pt x="32207" y="0"/>
                  </a:lnTo>
                  <a:lnTo>
                    <a:pt x="22479" y="7002"/>
                  </a:lnTo>
                  <a:lnTo>
                    <a:pt x="12752" y="0"/>
                  </a:lnTo>
                  <a:close/>
                  <a:moveTo>
                    <a:pt x="44937" y="42789"/>
                  </a:moveTo>
                  <a:lnTo>
                    <a:pt x="44937" y="42789"/>
                  </a:lnTo>
                  <a:cubicBezTo>
                    <a:pt x="44938" y="42816"/>
                    <a:pt x="44938" y="42829"/>
                    <a:pt x="44938" y="42829"/>
                  </a:cubicBezTo>
                  <a:lnTo>
                    <a:pt x="44938" y="42789"/>
                  </a:lnTo>
                  <a:close/>
                </a:path>
              </a:pathLst>
            </a:custGeom>
            <a:solidFill>
              <a:srgbClr val="4347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2"/>
          <p:cNvSpPr/>
          <p:nvPr/>
        </p:nvSpPr>
        <p:spPr>
          <a:xfrm>
            <a:off x="1253769" y="1443176"/>
            <a:ext cx="1613103" cy="1921965"/>
          </a:xfrm>
          <a:custGeom>
            <a:rect b="b" l="l" r="r" t="t"/>
            <a:pathLst>
              <a:path extrusionOk="0" h="50628" w="42492">
                <a:moveTo>
                  <a:pt x="18541" y="0"/>
                </a:moveTo>
                <a:cubicBezTo>
                  <a:pt x="18541" y="0"/>
                  <a:pt x="7958" y="4317"/>
                  <a:pt x="3980" y="10762"/>
                </a:cubicBezTo>
                <a:cubicBezTo>
                  <a:pt x="1" y="17207"/>
                  <a:pt x="4258" y="30854"/>
                  <a:pt x="4258" y="30854"/>
                </a:cubicBezTo>
                <a:lnTo>
                  <a:pt x="4258" y="50627"/>
                </a:lnTo>
                <a:lnTo>
                  <a:pt x="38215" y="50627"/>
                </a:lnTo>
                <a:lnTo>
                  <a:pt x="38215" y="30854"/>
                </a:lnTo>
                <a:cubicBezTo>
                  <a:pt x="38235" y="30854"/>
                  <a:pt x="42492" y="17207"/>
                  <a:pt x="38513" y="10762"/>
                </a:cubicBezTo>
                <a:cubicBezTo>
                  <a:pt x="34535" y="4317"/>
                  <a:pt x="23952" y="0"/>
                  <a:pt x="239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A6A6"/>
              </a:solidFill>
              <a:latin typeface="Arial"/>
              <a:ea typeface="Arial"/>
              <a:cs typeface="Arial"/>
              <a:sym typeface="Arial"/>
            </a:endParaRPr>
          </a:p>
        </p:txBody>
      </p:sp>
      <p:sp>
        <p:nvSpPr>
          <p:cNvPr id="397" name="Google Shape;397;p22"/>
          <p:cNvSpPr/>
          <p:nvPr/>
        </p:nvSpPr>
        <p:spPr>
          <a:xfrm>
            <a:off x="1606439" y="2001219"/>
            <a:ext cx="182030" cy="344434"/>
          </a:xfrm>
          <a:custGeom>
            <a:rect b="b" l="l" r="r" t="t"/>
            <a:pathLst>
              <a:path extrusionOk="0" fill="none" h="9073" w="4795">
                <a:moveTo>
                  <a:pt x="4795" y="9072"/>
                </a:moveTo>
                <a:lnTo>
                  <a:pt x="1"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2"/>
          <p:cNvSpPr/>
          <p:nvPr/>
        </p:nvSpPr>
        <p:spPr>
          <a:xfrm>
            <a:off x="1903229" y="1443176"/>
            <a:ext cx="309660" cy="1921206"/>
          </a:xfrm>
          <a:custGeom>
            <a:rect b="b" l="l" r="r" t="t"/>
            <a:pathLst>
              <a:path extrusionOk="0" h="50608" w="8157">
                <a:moveTo>
                  <a:pt x="1473" y="0"/>
                </a:moveTo>
                <a:cubicBezTo>
                  <a:pt x="1473" y="0"/>
                  <a:pt x="896" y="219"/>
                  <a:pt x="1" y="677"/>
                </a:cubicBezTo>
                <a:lnTo>
                  <a:pt x="1" y="50607"/>
                </a:lnTo>
                <a:lnTo>
                  <a:pt x="8157" y="50607"/>
                </a:lnTo>
                <a:lnTo>
                  <a:pt x="8157" y="577"/>
                </a:lnTo>
                <a:cubicBezTo>
                  <a:pt x="7361" y="199"/>
                  <a:pt x="6864" y="0"/>
                  <a:pt x="68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2"/>
          <p:cNvSpPr/>
          <p:nvPr/>
        </p:nvSpPr>
        <p:spPr>
          <a:xfrm>
            <a:off x="1980255" y="1542105"/>
            <a:ext cx="153331" cy="701585"/>
          </a:xfrm>
          <a:custGeom>
            <a:rect b="b" l="l" r="r" t="t"/>
            <a:pathLst>
              <a:path extrusionOk="0" h="18481" w="4039">
                <a:moveTo>
                  <a:pt x="2030" y="0"/>
                </a:moveTo>
                <a:lnTo>
                  <a:pt x="1" y="1592"/>
                </a:lnTo>
                <a:lnTo>
                  <a:pt x="896" y="3183"/>
                </a:lnTo>
                <a:lnTo>
                  <a:pt x="60" y="18481"/>
                </a:lnTo>
                <a:lnTo>
                  <a:pt x="3860" y="16491"/>
                </a:lnTo>
                <a:lnTo>
                  <a:pt x="3144" y="3183"/>
                </a:lnTo>
                <a:lnTo>
                  <a:pt x="4039" y="1592"/>
                </a:lnTo>
                <a:lnTo>
                  <a:pt x="203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2"/>
          <p:cNvSpPr/>
          <p:nvPr/>
        </p:nvSpPr>
        <p:spPr>
          <a:xfrm>
            <a:off x="2193983" y="2125849"/>
            <a:ext cx="317974" cy="239429"/>
          </a:xfrm>
          <a:custGeom>
            <a:rect b="b" l="l" r="r" t="t"/>
            <a:pathLst>
              <a:path extrusionOk="0" h="6307" w="8376">
                <a:moveTo>
                  <a:pt x="3223" y="0"/>
                </a:moveTo>
                <a:cubicBezTo>
                  <a:pt x="1333" y="0"/>
                  <a:pt x="0" y="736"/>
                  <a:pt x="0" y="736"/>
                </a:cubicBezTo>
                <a:lnTo>
                  <a:pt x="4775" y="6306"/>
                </a:lnTo>
                <a:lnTo>
                  <a:pt x="8375" y="1651"/>
                </a:lnTo>
                <a:cubicBezTo>
                  <a:pt x="8375" y="1651"/>
                  <a:pt x="6008" y="0"/>
                  <a:pt x="322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2"/>
          <p:cNvSpPr/>
          <p:nvPr/>
        </p:nvSpPr>
        <p:spPr>
          <a:xfrm>
            <a:off x="1436558" y="2065261"/>
            <a:ext cx="521073" cy="312128"/>
          </a:xfrm>
          <a:custGeom>
            <a:rect b="b" l="l" r="r" t="t"/>
            <a:pathLst>
              <a:path extrusionOk="0" h="8222" w="13726">
                <a:moveTo>
                  <a:pt x="4964" y="0"/>
                </a:moveTo>
                <a:cubicBezTo>
                  <a:pt x="4073" y="0"/>
                  <a:pt x="3093" y="1411"/>
                  <a:pt x="2188" y="1815"/>
                </a:cubicBezTo>
                <a:cubicBezTo>
                  <a:pt x="1034" y="2352"/>
                  <a:pt x="1333" y="3247"/>
                  <a:pt x="1333" y="3247"/>
                </a:cubicBezTo>
                <a:cubicBezTo>
                  <a:pt x="1333" y="3247"/>
                  <a:pt x="0" y="3586"/>
                  <a:pt x="239" y="4501"/>
                </a:cubicBezTo>
                <a:cubicBezTo>
                  <a:pt x="344" y="4939"/>
                  <a:pt x="832" y="5053"/>
                  <a:pt x="1313" y="5053"/>
                </a:cubicBezTo>
                <a:cubicBezTo>
                  <a:pt x="1835" y="5053"/>
                  <a:pt x="2347" y="4918"/>
                  <a:pt x="2347" y="4918"/>
                </a:cubicBezTo>
                <a:lnTo>
                  <a:pt x="2347" y="4918"/>
                </a:lnTo>
                <a:cubicBezTo>
                  <a:pt x="2347" y="4918"/>
                  <a:pt x="637" y="5694"/>
                  <a:pt x="1054" y="6709"/>
                </a:cubicBezTo>
                <a:cubicBezTo>
                  <a:pt x="1194" y="7047"/>
                  <a:pt x="1450" y="7160"/>
                  <a:pt x="1730" y="7160"/>
                </a:cubicBezTo>
                <a:cubicBezTo>
                  <a:pt x="2290" y="7160"/>
                  <a:pt x="2944" y="6709"/>
                  <a:pt x="2944" y="6709"/>
                </a:cubicBezTo>
                <a:lnTo>
                  <a:pt x="2944" y="6709"/>
                </a:lnTo>
                <a:cubicBezTo>
                  <a:pt x="2487" y="7584"/>
                  <a:pt x="2745" y="8201"/>
                  <a:pt x="3322" y="8221"/>
                </a:cubicBezTo>
                <a:cubicBezTo>
                  <a:pt x="3337" y="8221"/>
                  <a:pt x="3352" y="8221"/>
                  <a:pt x="3367" y="8221"/>
                </a:cubicBezTo>
                <a:cubicBezTo>
                  <a:pt x="4327" y="8221"/>
                  <a:pt x="5908" y="6987"/>
                  <a:pt x="5908" y="6987"/>
                </a:cubicBezTo>
                <a:lnTo>
                  <a:pt x="7201" y="7504"/>
                </a:lnTo>
                <a:cubicBezTo>
                  <a:pt x="7481" y="7618"/>
                  <a:pt x="7776" y="7674"/>
                  <a:pt x="8075" y="7674"/>
                </a:cubicBezTo>
                <a:cubicBezTo>
                  <a:pt x="8456" y="7674"/>
                  <a:pt x="8843" y="7583"/>
                  <a:pt x="9210" y="7405"/>
                </a:cubicBezTo>
                <a:lnTo>
                  <a:pt x="13726" y="5038"/>
                </a:lnTo>
                <a:lnTo>
                  <a:pt x="10424" y="2989"/>
                </a:lnTo>
                <a:cubicBezTo>
                  <a:pt x="6962" y="1159"/>
                  <a:pt x="5968" y="104"/>
                  <a:pt x="5053" y="5"/>
                </a:cubicBezTo>
                <a:cubicBezTo>
                  <a:pt x="5023" y="2"/>
                  <a:pt x="4994" y="0"/>
                  <a:pt x="4964"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2"/>
          <p:cNvSpPr/>
          <p:nvPr/>
        </p:nvSpPr>
        <p:spPr>
          <a:xfrm>
            <a:off x="1548319" y="2245164"/>
            <a:ext cx="117836" cy="74786"/>
          </a:xfrm>
          <a:custGeom>
            <a:rect b="b" l="l" r="r" t="t"/>
            <a:pathLst>
              <a:path extrusionOk="0" fill="none" h="1970" w="3104">
                <a:moveTo>
                  <a:pt x="0" y="1970"/>
                </a:moveTo>
                <a:lnTo>
                  <a:pt x="3103" y="0"/>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2"/>
          <p:cNvSpPr/>
          <p:nvPr/>
        </p:nvSpPr>
        <p:spPr>
          <a:xfrm>
            <a:off x="1525655" y="2180970"/>
            <a:ext cx="129148" cy="71787"/>
          </a:xfrm>
          <a:custGeom>
            <a:rect b="b" l="l" r="r" t="t"/>
            <a:pathLst>
              <a:path extrusionOk="0" fill="none" h="1891" w="3402">
                <a:moveTo>
                  <a:pt x="0" y="1890"/>
                </a:moveTo>
                <a:cubicBezTo>
                  <a:pt x="0" y="1890"/>
                  <a:pt x="2487" y="299"/>
                  <a:pt x="3402"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2"/>
          <p:cNvSpPr/>
          <p:nvPr/>
        </p:nvSpPr>
        <p:spPr>
          <a:xfrm>
            <a:off x="1487124" y="2119054"/>
            <a:ext cx="142018" cy="69509"/>
          </a:xfrm>
          <a:custGeom>
            <a:rect b="b" l="l" r="r" t="t"/>
            <a:pathLst>
              <a:path extrusionOk="0" fill="none" h="1831" w="3741">
                <a:moveTo>
                  <a:pt x="1" y="1830"/>
                </a:moveTo>
                <a:cubicBezTo>
                  <a:pt x="1" y="1830"/>
                  <a:pt x="1851" y="975"/>
                  <a:pt x="3741"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2"/>
          <p:cNvSpPr/>
          <p:nvPr/>
        </p:nvSpPr>
        <p:spPr>
          <a:xfrm>
            <a:off x="1903229" y="1541346"/>
            <a:ext cx="308901" cy="121632"/>
          </a:xfrm>
          <a:custGeom>
            <a:rect b="b" l="l" r="r" t="t"/>
            <a:pathLst>
              <a:path extrusionOk="0" fill="none" h="3204" w="8137">
                <a:moveTo>
                  <a:pt x="1" y="3203"/>
                </a:moveTo>
                <a:lnTo>
                  <a:pt x="4079" y="0"/>
                </a:lnTo>
                <a:lnTo>
                  <a:pt x="8137" y="3203"/>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a:off x="1408579" y="2139439"/>
            <a:ext cx="965918" cy="687197"/>
          </a:xfrm>
          <a:custGeom>
            <a:rect b="b" l="l" r="r" t="t"/>
            <a:pathLst>
              <a:path extrusionOk="0" h="18102" w="25444">
                <a:moveTo>
                  <a:pt x="20311" y="0"/>
                </a:moveTo>
                <a:lnTo>
                  <a:pt x="8495" y="6167"/>
                </a:lnTo>
                <a:lnTo>
                  <a:pt x="1" y="11817"/>
                </a:lnTo>
                <a:cubicBezTo>
                  <a:pt x="1" y="11817"/>
                  <a:pt x="3499" y="18102"/>
                  <a:pt x="9824" y="18102"/>
                </a:cubicBezTo>
                <a:cubicBezTo>
                  <a:pt x="10021" y="18102"/>
                  <a:pt x="10222" y="18096"/>
                  <a:pt x="10425" y="18083"/>
                </a:cubicBezTo>
                <a:cubicBezTo>
                  <a:pt x="17129" y="17665"/>
                  <a:pt x="25444" y="5968"/>
                  <a:pt x="25444" y="5968"/>
                </a:cubicBezTo>
                <a:lnTo>
                  <a:pt x="20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2"/>
          <p:cNvSpPr/>
          <p:nvPr/>
        </p:nvSpPr>
        <p:spPr>
          <a:xfrm>
            <a:off x="2055800" y="2378829"/>
            <a:ext cx="657017" cy="447806"/>
          </a:xfrm>
          <a:custGeom>
            <a:rect b="b" l="l" r="r" t="t"/>
            <a:pathLst>
              <a:path extrusionOk="0" h="11796" w="17307">
                <a:moveTo>
                  <a:pt x="8176" y="0"/>
                </a:moveTo>
                <a:cubicBezTo>
                  <a:pt x="8126" y="0"/>
                  <a:pt x="3015" y="6670"/>
                  <a:pt x="0" y="8654"/>
                </a:cubicBezTo>
                <a:cubicBezTo>
                  <a:pt x="2427" y="10066"/>
                  <a:pt x="4933" y="11657"/>
                  <a:pt x="6903" y="11777"/>
                </a:cubicBezTo>
                <a:cubicBezTo>
                  <a:pt x="7106" y="11790"/>
                  <a:pt x="7306" y="11796"/>
                  <a:pt x="7504" y="11796"/>
                </a:cubicBezTo>
                <a:cubicBezTo>
                  <a:pt x="13827" y="11796"/>
                  <a:pt x="17307" y="5511"/>
                  <a:pt x="17307" y="5511"/>
                </a:cubicBezTo>
                <a:lnTo>
                  <a:pt x="8176" y="0"/>
                </a:lnTo>
                <a:cubicBezTo>
                  <a:pt x="8176" y="0"/>
                  <a:pt x="8176" y="0"/>
                  <a:pt x="81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2"/>
          <p:cNvSpPr/>
          <p:nvPr/>
        </p:nvSpPr>
        <p:spPr>
          <a:xfrm>
            <a:off x="1408579" y="2139439"/>
            <a:ext cx="965918" cy="702344"/>
          </a:xfrm>
          <a:custGeom>
            <a:rect b="b" l="l" r="r" t="t"/>
            <a:pathLst>
              <a:path extrusionOk="0" fill="none" h="18501" w="25444">
                <a:moveTo>
                  <a:pt x="1" y="11817"/>
                </a:moveTo>
                <a:cubicBezTo>
                  <a:pt x="1" y="11817"/>
                  <a:pt x="3721" y="18501"/>
                  <a:pt x="10425" y="18083"/>
                </a:cubicBezTo>
                <a:cubicBezTo>
                  <a:pt x="17129" y="17665"/>
                  <a:pt x="25444" y="5968"/>
                  <a:pt x="25444" y="5968"/>
                </a:cubicBezTo>
                <a:lnTo>
                  <a:pt x="20311" y="0"/>
                </a:lnTo>
                <a:lnTo>
                  <a:pt x="8495" y="6167"/>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2"/>
          <p:cNvSpPr/>
          <p:nvPr/>
        </p:nvSpPr>
        <p:spPr>
          <a:xfrm>
            <a:off x="2055800" y="2588000"/>
            <a:ext cx="657017" cy="253779"/>
          </a:xfrm>
          <a:custGeom>
            <a:rect b="b" l="l" r="r" t="t"/>
            <a:pathLst>
              <a:path extrusionOk="0" fill="none" h="6685" w="17307">
                <a:moveTo>
                  <a:pt x="17307" y="1"/>
                </a:moveTo>
                <a:cubicBezTo>
                  <a:pt x="17307" y="1"/>
                  <a:pt x="13587" y="6685"/>
                  <a:pt x="6903" y="6267"/>
                </a:cubicBezTo>
                <a:cubicBezTo>
                  <a:pt x="4933" y="6147"/>
                  <a:pt x="2427" y="4556"/>
                  <a:pt x="0" y="3144"/>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2"/>
          <p:cNvSpPr/>
          <p:nvPr/>
        </p:nvSpPr>
        <p:spPr>
          <a:xfrm>
            <a:off x="1903229" y="2896101"/>
            <a:ext cx="308901" cy="38"/>
          </a:xfrm>
          <a:custGeom>
            <a:rect b="b" l="l" r="r" t="t"/>
            <a:pathLst>
              <a:path extrusionOk="0" fill="none" h="1" w="8137">
                <a:moveTo>
                  <a:pt x="1" y="1"/>
                </a:moveTo>
                <a:lnTo>
                  <a:pt x="8137"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2"/>
          <p:cNvSpPr/>
          <p:nvPr/>
        </p:nvSpPr>
        <p:spPr>
          <a:xfrm>
            <a:off x="1903229" y="2896101"/>
            <a:ext cx="309660" cy="468267"/>
          </a:xfrm>
          <a:custGeom>
            <a:rect b="b" l="l" r="r" t="t"/>
            <a:pathLst>
              <a:path extrusionOk="0" h="12335" w="8157">
                <a:moveTo>
                  <a:pt x="1" y="1"/>
                </a:moveTo>
                <a:lnTo>
                  <a:pt x="1" y="12334"/>
                </a:lnTo>
                <a:lnTo>
                  <a:pt x="8157" y="12334"/>
                </a:lnTo>
                <a:lnTo>
                  <a:pt x="815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2"/>
          <p:cNvSpPr/>
          <p:nvPr/>
        </p:nvSpPr>
        <p:spPr>
          <a:xfrm>
            <a:off x="2375215" y="2103186"/>
            <a:ext cx="200936" cy="262093"/>
          </a:xfrm>
          <a:custGeom>
            <a:rect b="b" l="l" r="r" t="t"/>
            <a:pathLst>
              <a:path extrusionOk="0" fill="none" h="6904" w="5293">
                <a:moveTo>
                  <a:pt x="1" y="6903"/>
                </a:moveTo>
                <a:lnTo>
                  <a:pt x="5292"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2"/>
          <p:cNvSpPr/>
          <p:nvPr/>
        </p:nvSpPr>
        <p:spPr>
          <a:xfrm>
            <a:off x="1959110" y="1233245"/>
            <a:ext cx="203935" cy="300587"/>
          </a:xfrm>
          <a:custGeom>
            <a:rect b="b" l="l" r="r" t="t"/>
            <a:pathLst>
              <a:path extrusionOk="0" h="7918" w="5372">
                <a:moveTo>
                  <a:pt x="1" y="0"/>
                </a:moveTo>
                <a:lnTo>
                  <a:pt x="1" y="5530"/>
                </a:lnTo>
                <a:lnTo>
                  <a:pt x="2607" y="7917"/>
                </a:lnTo>
                <a:lnTo>
                  <a:pt x="5372" y="5530"/>
                </a:lnTo>
                <a:lnTo>
                  <a:pt x="5372"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2"/>
          <p:cNvSpPr/>
          <p:nvPr/>
        </p:nvSpPr>
        <p:spPr>
          <a:xfrm>
            <a:off x="1959110" y="1233245"/>
            <a:ext cx="203935" cy="158607"/>
          </a:xfrm>
          <a:custGeom>
            <a:rect b="b" l="l" r="r" t="t"/>
            <a:pathLst>
              <a:path extrusionOk="0" h="4178" w="5372">
                <a:moveTo>
                  <a:pt x="1" y="0"/>
                </a:moveTo>
                <a:lnTo>
                  <a:pt x="1" y="2447"/>
                </a:lnTo>
                <a:cubicBezTo>
                  <a:pt x="1" y="2447"/>
                  <a:pt x="2209" y="4138"/>
                  <a:pt x="5372" y="4178"/>
                </a:cubicBezTo>
                <a:lnTo>
                  <a:pt x="537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2"/>
          <p:cNvSpPr/>
          <p:nvPr/>
        </p:nvSpPr>
        <p:spPr>
          <a:xfrm>
            <a:off x="1772601" y="1077676"/>
            <a:ext cx="117076" cy="117076"/>
          </a:xfrm>
          <a:custGeom>
            <a:rect b="b" l="l" r="r" t="t"/>
            <a:pathLst>
              <a:path extrusionOk="0" h="3084" w="3084">
                <a:moveTo>
                  <a:pt x="1552" y="0"/>
                </a:moveTo>
                <a:cubicBezTo>
                  <a:pt x="697" y="0"/>
                  <a:pt x="0" y="696"/>
                  <a:pt x="0" y="1532"/>
                </a:cubicBezTo>
                <a:cubicBezTo>
                  <a:pt x="0" y="2387"/>
                  <a:pt x="697" y="3084"/>
                  <a:pt x="1552" y="3084"/>
                </a:cubicBezTo>
                <a:cubicBezTo>
                  <a:pt x="2407" y="3084"/>
                  <a:pt x="3084" y="2387"/>
                  <a:pt x="3084" y="1532"/>
                </a:cubicBezTo>
                <a:cubicBezTo>
                  <a:pt x="3084" y="696"/>
                  <a:pt x="2407" y="0"/>
                  <a:pt x="155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2"/>
          <p:cNvSpPr/>
          <p:nvPr/>
        </p:nvSpPr>
        <p:spPr>
          <a:xfrm>
            <a:off x="2224922" y="1077676"/>
            <a:ext cx="117114" cy="117076"/>
          </a:xfrm>
          <a:custGeom>
            <a:rect b="b" l="l" r="r" t="t"/>
            <a:pathLst>
              <a:path extrusionOk="0" h="3084" w="3085">
                <a:moveTo>
                  <a:pt x="1553" y="0"/>
                </a:moveTo>
                <a:cubicBezTo>
                  <a:pt x="697" y="0"/>
                  <a:pt x="1" y="696"/>
                  <a:pt x="1" y="1532"/>
                </a:cubicBezTo>
                <a:cubicBezTo>
                  <a:pt x="1" y="2387"/>
                  <a:pt x="697" y="3084"/>
                  <a:pt x="1553" y="3084"/>
                </a:cubicBezTo>
                <a:cubicBezTo>
                  <a:pt x="2408" y="3084"/>
                  <a:pt x="3084" y="2387"/>
                  <a:pt x="3084" y="1532"/>
                </a:cubicBezTo>
                <a:cubicBezTo>
                  <a:pt x="3084" y="696"/>
                  <a:pt x="2408" y="0"/>
                  <a:pt x="155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2"/>
          <p:cNvSpPr/>
          <p:nvPr/>
        </p:nvSpPr>
        <p:spPr>
          <a:xfrm>
            <a:off x="1832239" y="888891"/>
            <a:ext cx="451640" cy="451602"/>
          </a:xfrm>
          <a:custGeom>
            <a:rect b="b" l="l" r="r" t="t"/>
            <a:pathLst>
              <a:path extrusionOk="0" h="11896" w="11897">
                <a:moveTo>
                  <a:pt x="5949" y="0"/>
                </a:moveTo>
                <a:cubicBezTo>
                  <a:pt x="2666" y="0"/>
                  <a:pt x="1" y="2666"/>
                  <a:pt x="1" y="5948"/>
                </a:cubicBezTo>
                <a:cubicBezTo>
                  <a:pt x="1" y="9230"/>
                  <a:pt x="2666" y="11896"/>
                  <a:pt x="5949" y="11896"/>
                </a:cubicBezTo>
                <a:cubicBezTo>
                  <a:pt x="9231" y="11896"/>
                  <a:pt x="11897" y="9230"/>
                  <a:pt x="11897" y="5948"/>
                </a:cubicBezTo>
                <a:cubicBezTo>
                  <a:pt x="11897" y="2666"/>
                  <a:pt x="9231" y="0"/>
                  <a:pt x="594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2"/>
          <p:cNvSpPr/>
          <p:nvPr/>
        </p:nvSpPr>
        <p:spPr>
          <a:xfrm>
            <a:off x="1827722" y="812397"/>
            <a:ext cx="456157" cy="331754"/>
          </a:xfrm>
          <a:custGeom>
            <a:rect b="b" l="l" r="r" t="t"/>
            <a:pathLst>
              <a:path extrusionOk="0" h="8739" w="12016">
                <a:moveTo>
                  <a:pt x="5694" y="0"/>
                </a:moveTo>
                <a:cubicBezTo>
                  <a:pt x="5035" y="0"/>
                  <a:pt x="4206" y="411"/>
                  <a:pt x="3760" y="682"/>
                </a:cubicBezTo>
                <a:cubicBezTo>
                  <a:pt x="2825" y="1180"/>
                  <a:pt x="2089" y="1737"/>
                  <a:pt x="1413" y="2572"/>
                </a:cubicBezTo>
                <a:cubicBezTo>
                  <a:pt x="697" y="3427"/>
                  <a:pt x="140" y="4521"/>
                  <a:pt x="80" y="5655"/>
                </a:cubicBezTo>
                <a:cubicBezTo>
                  <a:pt x="40" y="6053"/>
                  <a:pt x="0" y="7983"/>
                  <a:pt x="179" y="8739"/>
                </a:cubicBezTo>
                <a:cubicBezTo>
                  <a:pt x="378" y="7088"/>
                  <a:pt x="1234" y="5675"/>
                  <a:pt x="2487" y="4720"/>
                </a:cubicBezTo>
                <a:cubicBezTo>
                  <a:pt x="2766" y="4508"/>
                  <a:pt x="3106" y="4393"/>
                  <a:pt x="3449" y="4393"/>
                </a:cubicBezTo>
                <a:cubicBezTo>
                  <a:pt x="3621" y="4393"/>
                  <a:pt x="3793" y="4422"/>
                  <a:pt x="3959" y="4482"/>
                </a:cubicBezTo>
                <a:cubicBezTo>
                  <a:pt x="4496" y="4681"/>
                  <a:pt x="5292" y="4780"/>
                  <a:pt x="6147" y="4780"/>
                </a:cubicBezTo>
                <a:cubicBezTo>
                  <a:pt x="6963" y="4780"/>
                  <a:pt x="7679" y="4681"/>
                  <a:pt x="8236" y="4502"/>
                </a:cubicBezTo>
                <a:cubicBezTo>
                  <a:pt x="8383" y="4460"/>
                  <a:pt x="8533" y="4440"/>
                  <a:pt x="8683" y="4440"/>
                </a:cubicBezTo>
                <a:cubicBezTo>
                  <a:pt x="9040" y="4440"/>
                  <a:pt x="9394" y="4556"/>
                  <a:pt x="9688" y="4780"/>
                </a:cubicBezTo>
                <a:cubicBezTo>
                  <a:pt x="10922" y="5715"/>
                  <a:pt x="11757" y="7108"/>
                  <a:pt x="11956" y="8739"/>
                </a:cubicBezTo>
                <a:cubicBezTo>
                  <a:pt x="11976" y="8480"/>
                  <a:pt x="12016" y="8241"/>
                  <a:pt x="12016" y="7983"/>
                </a:cubicBezTo>
                <a:cubicBezTo>
                  <a:pt x="12016" y="6570"/>
                  <a:pt x="11817" y="5755"/>
                  <a:pt x="10941" y="4263"/>
                </a:cubicBezTo>
                <a:cubicBezTo>
                  <a:pt x="10762" y="3905"/>
                  <a:pt x="10265" y="3288"/>
                  <a:pt x="10265" y="3288"/>
                </a:cubicBezTo>
                <a:cubicBezTo>
                  <a:pt x="10285" y="3189"/>
                  <a:pt x="10444" y="3069"/>
                  <a:pt x="10484" y="2970"/>
                </a:cubicBezTo>
                <a:cubicBezTo>
                  <a:pt x="10752" y="2371"/>
                  <a:pt x="10122" y="2072"/>
                  <a:pt x="9581" y="2072"/>
                </a:cubicBezTo>
                <a:cubicBezTo>
                  <a:pt x="9439" y="2072"/>
                  <a:pt x="9303" y="2093"/>
                  <a:pt x="9191" y="2134"/>
                </a:cubicBezTo>
                <a:cubicBezTo>
                  <a:pt x="9529" y="1438"/>
                  <a:pt x="9628" y="742"/>
                  <a:pt x="8694" y="583"/>
                </a:cubicBezTo>
                <a:cubicBezTo>
                  <a:pt x="8529" y="551"/>
                  <a:pt x="8367" y="537"/>
                  <a:pt x="8207" y="537"/>
                </a:cubicBezTo>
                <a:cubicBezTo>
                  <a:pt x="7554" y="537"/>
                  <a:pt x="6937" y="776"/>
                  <a:pt x="6346" y="1080"/>
                </a:cubicBezTo>
                <a:cubicBezTo>
                  <a:pt x="6406" y="722"/>
                  <a:pt x="6565" y="245"/>
                  <a:pt x="6147" y="85"/>
                </a:cubicBezTo>
                <a:cubicBezTo>
                  <a:pt x="6012" y="26"/>
                  <a:pt x="5859" y="0"/>
                  <a:pt x="569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2"/>
          <p:cNvSpPr/>
          <p:nvPr/>
        </p:nvSpPr>
        <p:spPr>
          <a:xfrm>
            <a:off x="2032377" y="1076917"/>
            <a:ext cx="13629" cy="103486"/>
          </a:xfrm>
          <a:custGeom>
            <a:rect b="b" l="l" r="r" t="t"/>
            <a:pathLst>
              <a:path extrusionOk="0" fill="none" h="2726" w="359">
                <a:moveTo>
                  <a:pt x="358" y="0"/>
                </a:moveTo>
                <a:lnTo>
                  <a:pt x="0" y="2726"/>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2"/>
          <p:cNvSpPr/>
          <p:nvPr/>
        </p:nvSpPr>
        <p:spPr>
          <a:xfrm>
            <a:off x="1987809" y="1064845"/>
            <a:ext cx="24979" cy="24182"/>
          </a:xfrm>
          <a:custGeom>
            <a:rect b="b" l="l" r="r" t="t"/>
            <a:pathLst>
              <a:path extrusionOk="0" h="637" w="658">
                <a:moveTo>
                  <a:pt x="339" y="0"/>
                </a:moveTo>
                <a:cubicBezTo>
                  <a:pt x="160" y="0"/>
                  <a:pt x="1" y="139"/>
                  <a:pt x="1" y="318"/>
                </a:cubicBezTo>
                <a:cubicBezTo>
                  <a:pt x="1" y="517"/>
                  <a:pt x="160" y="637"/>
                  <a:pt x="339" y="637"/>
                </a:cubicBezTo>
                <a:cubicBezTo>
                  <a:pt x="498" y="637"/>
                  <a:pt x="657" y="477"/>
                  <a:pt x="657" y="318"/>
                </a:cubicBezTo>
                <a:cubicBezTo>
                  <a:pt x="657" y="139"/>
                  <a:pt x="498" y="0"/>
                  <a:pt x="3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2"/>
          <p:cNvSpPr/>
          <p:nvPr/>
        </p:nvSpPr>
        <p:spPr>
          <a:xfrm>
            <a:off x="2096571" y="1064845"/>
            <a:ext cx="24941" cy="24182"/>
          </a:xfrm>
          <a:custGeom>
            <a:rect b="b" l="l" r="r" t="t"/>
            <a:pathLst>
              <a:path extrusionOk="0" h="637" w="657">
                <a:moveTo>
                  <a:pt x="319" y="0"/>
                </a:moveTo>
                <a:cubicBezTo>
                  <a:pt x="159" y="0"/>
                  <a:pt x="0" y="139"/>
                  <a:pt x="0" y="318"/>
                </a:cubicBezTo>
                <a:cubicBezTo>
                  <a:pt x="0" y="517"/>
                  <a:pt x="159" y="637"/>
                  <a:pt x="319" y="637"/>
                </a:cubicBezTo>
                <a:cubicBezTo>
                  <a:pt x="498" y="637"/>
                  <a:pt x="657" y="477"/>
                  <a:pt x="657" y="318"/>
                </a:cubicBezTo>
                <a:cubicBezTo>
                  <a:pt x="657" y="139"/>
                  <a:pt x="49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2"/>
          <p:cNvSpPr txBox="1"/>
          <p:nvPr/>
        </p:nvSpPr>
        <p:spPr>
          <a:xfrm>
            <a:off x="880996" y="3358814"/>
            <a:ext cx="2372400" cy="634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Fira Sans Extra Condensed"/>
                <a:ea typeface="Fira Sans Extra Condensed"/>
                <a:cs typeface="Fira Sans Extra Condensed"/>
                <a:sym typeface="Fira Sans Extra Condensed"/>
              </a:rPr>
              <a:t>Karan Dhiman</a:t>
            </a:r>
            <a:endParaRPr b="1" i="0" sz="2300" u="none" cap="none" strike="noStrike">
              <a:solidFill>
                <a:srgbClr val="000000"/>
              </a:solidFill>
              <a:latin typeface="Fira Sans Extra Condensed"/>
              <a:ea typeface="Fira Sans Extra Condensed"/>
              <a:cs typeface="Fira Sans Extra Condensed"/>
              <a:sym typeface="Fira Sans Extra Condensed"/>
            </a:endParaRPr>
          </a:p>
        </p:txBody>
      </p:sp>
      <p:sp>
        <p:nvSpPr>
          <p:cNvPr id="423" name="Google Shape;423;p22"/>
          <p:cNvSpPr txBox="1"/>
          <p:nvPr/>
        </p:nvSpPr>
        <p:spPr>
          <a:xfrm>
            <a:off x="642200" y="4001025"/>
            <a:ext cx="3075600" cy="54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 curious person, ever ready for learning and opportunities</a:t>
            </a:r>
            <a:endParaRPr b="0" i="0" sz="1000" u="none" cap="none" strike="noStrike">
              <a:solidFill>
                <a:srgbClr val="000000"/>
              </a:solidFill>
              <a:latin typeface="Roboto"/>
              <a:ea typeface="Roboto"/>
              <a:cs typeface="Roboto"/>
              <a:sym typeface="Roboto"/>
            </a:endParaRPr>
          </a:p>
          <a:p>
            <a:pPr indent="0" lvl="0" marL="0" marR="0" rtl="0" algn="l">
              <a:lnSpc>
                <a:spcPct val="150000"/>
              </a:lnSpc>
              <a:spcBef>
                <a:spcPts val="1600"/>
              </a:spcBef>
              <a:spcAft>
                <a:spcPts val="1600"/>
              </a:spcAft>
              <a:buClr>
                <a:srgbClr val="000000"/>
              </a:buClr>
              <a:buSzPts val="1000"/>
              <a:buFont typeface="Arial"/>
              <a:buNone/>
            </a:pPr>
            <a:r>
              <a:t/>
            </a:r>
            <a:endParaRPr b="1" i="0" sz="1000" u="none" cap="none" strike="noStrike">
              <a:solidFill>
                <a:srgbClr val="000000"/>
              </a:solidFill>
              <a:latin typeface="Roboto"/>
              <a:ea typeface="Roboto"/>
              <a:cs typeface="Roboto"/>
              <a:sym typeface="Roboto"/>
            </a:endParaRPr>
          </a:p>
        </p:txBody>
      </p:sp>
      <p:sp>
        <p:nvSpPr>
          <p:cNvPr id="424" name="Google Shape;424;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5" name="Google Shape;425;p22"/>
          <p:cNvPicPr preferRelativeResize="0"/>
          <p:nvPr/>
        </p:nvPicPr>
        <p:blipFill rotWithShape="1">
          <a:blip r:embed="rId3">
            <a:alphaModFix/>
          </a:blip>
          <a:srcRect b="0" l="0" r="0" t="0"/>
          <a:stretch/>
        </p:blipFill>
        <p:spPr>
          <a:xfrm>
            <a:off x="4739850" y="164325"/>
            <a:ext cx="3421114" cy="4838702"/>
          </a:xfrm>
          <a:prstGeom prst="rect">
            <a:avLst/>
          </a:prstGeom>
          <a:noFill/>
          <a:ln>
            <a:noFill/>
          </a:ln>
        </p:spPr>
      </p:pic>
      <p:sp>
        <p:nvSpPr>
          <p:cNvPr id="426" name="Google Shape;426;p22"/>
          <p:cNvSpPr txBox="1"/>
          <p:nvPr/>
        </p:nvSpPr>
        <p:spPr>
          <a:xfrm>
            <a:off x="960350" y="4648100"/>
            <a:ext cx="2439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Email: </a:t>
            </a:r>
            <a:r>
              <a:rPr b="0" i="0" lang="en" sz="1000" u="none" cap="none" strike="noStrike">
                <a:solidFill>
                  <a:srgbClr val="000000"/>
                </a:solidFill>
                <a:latin typeface="Roboto"/>
                <a:ea typeface="Roboto"/>
                <a:cs typeface="Roboto"/>
                <a:sym typeface="Roboto"/>
              </a:rPr>
              <a:t>karan3681.be20@chitkara.edu.in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427" name="Google Shape;427;p22"/>
          <p:cNvSpPr txBox="1"/>
          <p:nvPr/>
        </p:nvSpPr>
        <p:spPr>
          <a:xfrm>
            <a:off x="1027838" y="4456000"/>
            <a:ext cx="216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Contact Number: </a:t>
            </a:r>
            <a:r>
              <a:rPr b="0" i="0" lang="en" sz="1000" u="none" cap="none" strike="noStrike">
                <a:solidFill>
                  <a:srgbClr val="000000"/>
                </a:solidFill>
                <a:latin typeface="Roboto"/>
                <a:ea typeface="Roboto"/>
                <a:cs typeface="Roboto"/>
                <a:sym typeface="Roboto"/>
              </a:rPr>
              <a:t>+91-7015678374    </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3"/>
          <p:cNvSpPr txBox="1"/>
          <p:nvPr/>
        </p:nvSpPr>
        <p:spPr>
          <a:xfrm>
            <a:off x="5448675" y="4094250"/>
            <a:ext cx="2640600" cy="56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An adaptable data oriented fresher with great business acumen</a:t>
            </a:r>
            <a:endParaRPr b="0" i="0" sz="1200" u="none" cap="none" strike="noStrike">
              <a:solidFill>
                <a:srgbClr val="000000"/>
              </a:solidFill>
              <a:latin typeface="Roboto"/>
              <a:ea typeface="Roboto"/>
              <a:cs typeface="Roboto"/>
              <a:sym typeface="Roboto"/>
            </a:endParaRPr>
          </a:p>
        </p:txBody>
      </p:sp>
      <p:sp>
        <p:nvSpPr>
          <p:cNvPr id="433" name="Google Shape;433;p23"/>
          <p:cNvSpPr txBox="1"/>
          <p:nvPr/>
        </p:nvSpPr>
        <p:spPr>
          <a:xfrm>
            <a:off x="5448750" y="3388054"/>
            <a:ext cx="2640600" cy="706200"/>
          </a:xfrm>
          <a:prstGeom prst="rect">
            <a:avLst/>
          </a:prstGeom>
          <a:solidFill>
            <a:srgbClr val="CCC3E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Fira Sans Extra Condensed"/>
                <a:ea typeface="Fira Sans Extra Condensed"/>
                <a:cs typeface="Fira Sans Extra Condensed"/>
                <a:sym typeface="Fira Sans Extra Condensed"/>
              </a:rPr>
              <a:t>Isheeta Chopra</a:t>
            </a:r>
            <a:endParaRPr b="1" i="0" sz="23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434" name="Google Shape;434;p23"/>
          <p:cNvGrpSpPr/>
          <p:nvPr/>
        </p:nvGrpSpPr>
        <p:grpSpPr>
          <a:xfrm>
            <a:off x="5750074" y="559218"/>
            <a:ext cx="1983654" cy="2835056"/>
            <a:chOff x="2866226" y="1444269"/>
            <a:chExt cx="1344121" cy="1921030"/>
          </a:xfrm>
        </p:grpSpPr>
        <p:sp>
          <p:nvSpPr>
            <p:cNvPr id="435" name="Google Shape;435;p23"/>
            <p:cNvSpPr/>
            <p:nvPr/>
          </p:nvSpPr>
          <p:spPr>
            <a:xfrm>
              <a:off x="3204507" y="1444269"/>
              <a:ext cx="625365" cy="595733"/>
            </a:xfrm>
            <a:custGeom>
              <a:rect b="b" l="l" r="r" t="t"/>
              <a:pathLst>
                <a:path extrusionOk="0" h="20808" w="21843">
                  <a:moveTo>
                    <a:pt x="10882" y="0"/>
                  </a:moveTo>
                  <a:cubicBezTo>
                    <a:pt x="6625" y="0"/>
                    <a:pt x="3183" y="4217"/>
                    <a:pt x="3183" y="9449"/>
                  </a:cubicBezTo>
                  <a:lnTo>
                    <a:pt x="3183" y="9648"/>
                  </a:lnTo>
                  <a:cubicBezTo>
                    <a:pt x="3203" y="10563"/>
                    <a:pt x="2726" y="11439"/>
                    <a:pt x="1990" y="11996"/>
                  </a:cubicBezTo>
                  <a:cubicBezTo>
                    <a:pt x="796" y="12871"/>
                    <a:pt x="1" y="14303"/>
                    <a:pt x="1" y="15914"/>
                  </a:cubicBezTo>
                  <a:cubicBezTo>
                    <a:pt x="1" y="18600"/>
                    <a:pt x="2209" y="20808"/>
                    <a:pt x="4894" y="20808"/>
                  </a:cubicBezTo>
                  <a:lnTo>
                    <a:pt x="16929" y="20808"/>
                  </a:lnTo>
                  <a:cubicBezTo>
                    <a:pt x="19615" y="20808"/>
                    <a:pt x="21823" y="18600"/>
                    <a:pt x="21823" y="15914"/>
                  </a:cubicBezTo>
                  <a:cubicBezTo>
                    <a:pt x="21843" y="14283"/>
                    <a:pt x="21027" y="12811"/>
                    <a:pt x="19814" y="11916"/>
                  </a:cubicBezTo>
                  <a:cubicBezTo>
                    <a:pt x="19038" y="11359"/>
                    <a:pt x="18560" y="10484"/>
                    <a:pt x="18600" y="9549"/>
                  </a:cubicBezTo>
                  <a:lnTo>
                    <a:pt x="18600" y="9449"/>
                  </a:lnTo>
                  <a:cubicBezTo>
                    <a:pt x="18600" y="4217"/>
                    <a:pt x="15139" y="0"/>
                    <a:pt x="1088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3"/>
            <p:cNvSpPr/>
            <p:nvPr/>
          </p:nvSpPr>
          <p:spPr>
            <a:xfrm>
              <a:off x="2866226" y="1916392"/>
              <a:ext cx="1344121" cy="1448907"/>
            </a:xfrm>
            <a:custGeom>
              <a:rect b="b" l="l" r="r" t="t"/>
              <a:pathLst>
                <a:path extrusionOk="0" h="50608" w="46948">
                  <a:moveTo>
                    <a:pt x="20132" y="0"/>
                  </a:moveTo>
                  <a:cubicBezTo>
                    <a:pt x="20132" y="0"/>
                    <a:pt x="15059" y="1572"/>
                    <a:pt x="10782" y="4615"/>
                  </a:cubicBezTo>
                  <a:cubicBezTo>
                    <a:pt x="10782" y="4615"/>
                    <a:pt x="9887" y="5172"/>
                    <a:pt x="8594" y="6406"/>
                  </a:cubicBezTo>
                  <a:cubicBezTo>
                    <a:pt x="8256" y="6764"/>
                    <a:pt x="7918" y="7102"/>
                    <a:pt x="7579" y="7480"/>
                  </a:cubicBezTo>
                  <a:cubicBezTo>
                    <a:pt x="4874" y="10484"/>
                    <a:pt x="1313" y="16113"/>
                    <a:pt x="438" y="25304"/>
                  </a:cubicBezTo>
                  <a:cubicBezTo>
                    <a:pt x="438" y="25304"/>
                    <a:pt x="0" y="31849"/>
                    <a:pt x="5849" y="32525"/>
                  </a:cubicBezTo>
                  <a:lnTo>
                    <a:pt x="5849" y="50607"/>
                  </a:lnTo>
                  <a:lnTo>
                    <a:pt x="39806" y="50607"/>
                  </a:lnTo>
                  <a:lnTo>
                    <a:pt x="39806" y="32624"/>
                  </a:lnTo>
                  <a:cubicBezTo>
                    <a:pt x="40118" y="32655"/>
                    <a:pt x="40416" y="32669"/>
                    <a:pt x="40702" y="32669"/>
                  </a:cubicBezTo>
                  <a:cubicBezTo>
                    <a:pt x="46748" y="32669"/>
                    <a:pt x="46947" y="26139"/>
                    <a:pt x="46947" y="26139"/>
                  </a:cubicBezTo>
                  <a:cubicBezTo>
                    <a:pt x="44003" y="10245"/>
                    <a:pt x="35429" y="5093"/>
                    <a:pt x="35429" y="5093"/>
                  </a:cubicBezTo>
                  <a:cubicBezTo>
                    <a:pt x="31053" y="1731"/>
                    <a:pt x="25543" y="0"/>
                    <a:pt x="25543" y="0"/>
                  </a:cubicBezTo>
                  <a:close/>
                </a:path>
              </a:pathLst>
            </a:custGeom>
            <a:solidFill>
              <a:srgbClr val="CCC3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3"/>
            <p:cNvSpPr/>
            <p:nvPr/>
          </p:nvSpPr>
          <p:spPr>
            <a:xfrm>
              <a:off x="2945385" y="2437499"/>
              <a:ext cx="402108" cy="416337"/>
            </a:xfrm>
            <a:custGeom>
              <a:rect b="b" l="l" r="r" t="t"/>
              <a:pathLst>
                <a:path extrusionOk="0" fill="none" h="14542" w="14045">
                  <a:moveTo>
                    <a:pt x="3104" y="14323"/>
                  </a:moveTo>
                  <a:cubicBezTo>
                    <a:pt x="3104" y="14323"/>
                    <a:pt x="5391" y="14542"/>
                    <a:pt x="7361" y="13666"/>
                  </a:cubicBezTo>
                  <a:cubicBezTo>
                    <a:pt x="9310" y="12811"/>
                    <a:pt x="12115" y="8892"/>
                    <a:pt x="12115" y="8892"/>
                  </a:cubicBezTo>
                  <a:cubicBezTo>
                    <a:pt x="12115" y="8892"/>
                    <a:pt x="14045" y="6107"/>
                    <a:pt x="11578" y="2626"/>
                  </a:cubicBezTo>
                  <a:cubicBezTo>
                    <a:pt x="9708" y="0"/>
                    <a:pt x="7560" y="696"/>
                    <a:pt x="6406" y="1472"/>
                  </a:cubicBezTo>
                  <a:cubicBezTo>
                    <a:pt x="2726" y="3959"/>
                    <a:pt x="538" y="3322"/>
                    <a:pt x="0" y="8952"/>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3"/>
            <p:cNvSpPr/>
            <p:nvPr/>
          </p:nvSpPr>
          <p:spPr>
            <a:xfrm>
              <a:off x="3752955" y="2521210"/>
              <a:ext cx="374767" cy="329216"/>
            </a:xfrm>
            <a:custGeom>
              <a:rect b="b" l="l" r="r" t="t"/>
              <a:pathLst>
                <a:path extrusionOk="0" fill="none" h="11499" w="13090">
                  <a:moveTo>
                    <a:pt x="8853" y="11498"/>
                  </a:moveTo>
                  <a:lnTo>
                    <a:pt x="3143" y="10106"/>
                  </a:lnTo>
                  <a:cubicBezTo>
                    <a:pt x="3143" y="10106"/>
                    <a:pt x="0" y="8813"/>
                    <a:pt x="557" y="5332"/>
                  </a:cubicBezTo>
                  <a:cubicBezTo>
                    <a:pt x="1094" y="1870"/>
                    <a:pt x="2944" y="0"/>
                    <a:pt x="5431" y="498"/>
                  </a:cubicBezTo>
                  <a:lnTo>
                    <a:pt x="9350" y="1632"/>
                  </a:lnTo>
                  <a:cubicBezTo>
                    <a:pt x="9350" y="1632"/>
                    <a:pt x="13030" y="2626"/>
                    <a:pt x="13090" y="5968"/>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3"/>
            <p:cNvSpPr/>
            <p:nvPr/>
          </p:nvSpPr>
          <p:spPr>
            <a:xfrm>
              <a:off x="3400989" y="1916392"/>
              <a:ext cx="233535" cy="1448907"/>
            </a:xfrm>
            <a:custGeom>
              <a:rect b="b" l="l" r="r" t="t"/>
              <a:pathLst>
                <a:path extrusionOk="0" h="50608" w="8157">
                  <a:moveTo>
                    <a:pt x="1453" y="0"/>
                  </a:moveTo>
                  <a:cubicBezTo>
                    <a:pt x="1453" y="0"/>
                    <a:pt x="896" y="80"/>
                    <a:pt x="1" y="517"/>
                  </a:cubicBezTo>
                  <a:lnTo>
                    <a:pt x="1" y="50607"/>
                  </a:lnTo>
                  <a:lnTo>
                    <a:pt x="8157" y="50607"/>
                  </a:lnTo>
                  <a:lnTo>
                    <a:pt x="8157" y="438"/>
                  </a:lnTo>
                  <a:cubicBezTo>
                    <a:pt x="7361" y="80"/>
                    <a:pt x="6864" y="0"/>
                    <a:pt x="6864" y="0"/>
                  </a:cubicBezTo>
                  <a:close/>
                </a:path>
              </a:pathLst>
            </a:custGeom>
            <a:solidFill>
              <a:srgbClr val="9E6C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3"/>
            <p:cNvSpPr/>
            <p:nvPr/>
          </p:nvSpPr>
          <p:spPr>
            <a:xfrm>
              <a:off x="3400989" y="2790582"/>
              <a:ext cx="233535" cy="574117"/>
            </a:xfrm>
            <a:custGeom>
              <a:rect b="b" l="l" r="r" t="t"/>
              <a:pathLst>
                <a:path extrusionOk="0" h="20053" w="8157">
                  <a:moveTo>
                    <a:pt x="1" y="1"/>
                  </a:moveTo>
                  <a:lnTo>
                    <a:pt x="1" y="20052"/>
                  </a:lnTo>
                  <a:lnTo>
                    <a:pt x="8157" y="20052"/>
                  </a:lnTo>
                  <a:lnTo>
                    <a:pt x="815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3"/>
            <p:cNvSpPr/>
            <p:nvPr/>
          </p:nvSpPr>
          <p:spPr>
            <a:xfrm>
              <a:off x="3400989" y="2790582"/>
              <a:ext cx="233535" cy="29"/>
            </a:xfrm>
            <a:custGeom>
              <a:rect b="b" l="l" r="r" t="t"/>
              <a:pathLst>
                <a:path extrusionOk="0" fill="none" h="1" w="8157">
                  <a:moveTo>
                    <a:pt x="1" y="1"/>
                  </a:moveTo>
                  <a:lnTo>
                    <a:pt x="8157"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3"/>
            <p:cNvSpPr/>
            <p:nvPr/>
          </p:nvSpPr>
          <p:spPr>
            <a:xfrm>
              <a:off x="3442558" y="1758073"/>
              <a:ext cx="153800" cy="383871"/>
            </a:xfrm>
            <a:custGeom>
              <a:rect b="b" l="l" r="r" t="t"/>
              <a:pathLst>
                <a:path extrusionOk="0" h="13408" w="5372">
                  <a:moveTo>
                    <a:pt x="1" y="0"/>
                  </a:moveTo>
                  <a:lnTo>
                    <a:pt x="1" y="5530"/>
                  </a:lnTo>
                  <a:lnTo>
                    <a:pt x="2627" y="13408"/>
                  </a:lnTo>
                  <a:lnTo>
                    <a:pt x="5372" y="5530"/>
                  </a:lnTo>
                  <a:lnTo>
                    <a:pt x="5372"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3"/>
            <p:cNvSpPr/>
            <p:nvPr/>
          </p:nvSpPr>
          <p:spPr>
            <a:xfrm>
              <a:off x="3442558" y="1758073"/>
              <a:ext cx="153228" cy="119616"/>
            </a:xfrm>
            <a:custGeom>
              <a:rect b="b" l="l" r="r" t="t"/>
              <a:pathLst>
                <a:path extrusionOk="0" h="4178" w="5352">
                  <a:moveTo>
                    <a:pt x="1" y="0"/>
                  </a:moveTo>
                  <a:lnTo>
                    <a:pt x="1" y="2447"/>
                  </a:lnTo>
                  <a:cubicBezTo>
                    <a:pt x="1" y="2447"/>
                    <a:pt x="2229" y="4138"/>
                    <a:pt x="5352" y="4178"/>
                  </a:cubicBezTo>
                  <a:lnTo>
                    <a:pt x="535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3"/>
            <p:cNvSpPr/>
            <p:nvPr/>
          </p:nvSpPr>
          <p:spPr>
            <a:xfrm>
              <a:off x="3347452" y="1498378"/>
              <a:ext cx="340039" cy="340582"/>
            </a:xfrm>
            <a:custGeom>
              <a:rect b="b" l="l" r="r" t="t"/>
              <a:pathLst>
                <a:path extrusionOk="0" h="11896" w="11877">
                  <a:moveTo>
                    <a:pt x="5949" y="0"/>
                  </a:moveTo>
                  <a:cubicBezTo>
                    <a:pt x="2666" y="0"/>
                    <a:pt x="1" y="2666"/>
                    <a:pt x="1" y="5948"/>
                  </a:cubicBezTo>
                  <a:cubicBezTo>
                    <a:pt x="1" y="9230"/>
                    <a:pt x="2666" y="11896"/>
                    <a:pt x="5949" y="11896"/>
                  </a:cubicBezTo>
                  <a:cubicBezTo>
                    <a:pt x="9231" y="11896"/>
                    <a:pt x="11877" y="9230"/>
                    <a:pt x="11877" y="5948"/>
                  </a:cubicBezTo>
                  <a:cubicBezTo>
                    <a:pt x="11877" y="2666"/>
                    <a:pt x="9231" y="0"/>
                    <a:pt x="594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3"/>
            <p:cNvSpPr/>
            <p:nvPr/>
          </p:nvSpPr>
          <p:spPr>
            <a:xfrm>
              <a:off x="3350315" y="1489245"/>
              <a:ext cx="338893" cy="151539"/>
            </a:xfrm>
            <a:custGeom>
              <a:rect b="b" l="l" r="r" t="t"/>
              <a:pathLst>
                <a:path extrusionOk="0" h="5293" w="11837">
                  <a:moveTo>
                    <a:pt x="5908" y="1"/>
                  </a:moveTo>
                  <a:cubicBezTo>
                    <a:pt x="2865" y="1"/>
                    <a:pt x="318" y="2308"/>
                    <a:pt x="0" y="5292"/>
                  </a:cubicBezTo>
                  <a:cubicBezTo>
                    <a:pt x="338" y="5252"/>
                    <a:pt x="2964" y="4795"/>
                    <a:pt x="3700" y="1493"/>
                  </a:cubicBezTo>
                  <a:cubicBezTo>
                    <a:pt x="3700" y="1493"/>
                    <a:pt x="6943" y="4298"/>
                    <a:pt x="11836" y="5292"/>
                  </a:cubicBezTo>
                  <a:cubicBezTo>
                    <a:pt x="11518" y="2308"/>
                    <a:pt x="8972" y="1"/>
                    <a:pt x="590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3"/>
            <p:cNvSpPr/>
            <p:nvPr/>
          </p:nvSpPr>
          <p:spPr>
            <a:xfrm>
              <a:off x="3464775" y="1631074"/>
              <a:ext cx="18839" cy="18295"/>
            </a:xfrm>
            <a:custGeom>
              <a:rect b="b" l="l" r="r" t="t"/>
              <a:pathLst>
                <a:path extrusionOk="0" h="639" w="658">
                  <a:moveTo>
                    <a:pt x="319" y="0"/>
                  </a:moveTo>
                  <a:cubicBezTo>
                    <a:pt x="160" y="0"/>
                    <a:pt x="1" y="139"/>
                    <a:pt x="1" y="318"/>
                  </a:cubicBezTo>
                  <a:cubicBezTo>
                    <a:pt x="1" y="505"/>
                    <a:pt x="140" y="638"/>
                    <a:pt x="288" y="638"/>
                  </a:cubicBezTo>
                  <a:cubicBezTo>
                    <a:pt x="299" y="638"/>
                    <a:pt x="309" y="638"/>
                    <a:pt x="319" y="637"/>
                  </a:cubicBezTo>
                  <a:cubicBezTo>
                    <a:pt x="498" y="637"/>
                    <a:pt x="657" y="477"/>
                    <a:pt x="657" y="318"/>
                  </a:cubicBezTo>
                  <a:cubicBezTo>
                    <a:pt x="657" y="139"/>
                    <a:pt x="49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3"/>
            <p:cNvSpPr/>
            <p:nvPr/>
          </p:nvSpPr>
          <p:spPr>
            <a:xfrm>
              <a:off x="3546797" y="1631074"/>
              <a:ext cx="18237" cy="18295"/>
            </a:xfrm>
            <a:custGeom>
              <a:rect b="b" l="l" r="r" t="t"/>
              <a:pathLst>
                <a:path extrusionOk="0" h="639" w="637">
                  <a:moveTo>
                    <a:pt x="318" y="0"/>
                  </a:moveTo>
                  <a:cubicBezTo>
                    <a:pt x="139" y="0"/>
                    <a:pt x="0" y="139"/>
                    <a:pt x="0" y="318"/>
                  </a:cubicBezTo>
                  <a:cubicBezTo>
                    <a:pt x="0" y="505"/>
                    <a:pt x="122" y="638"/>
                    <a:pt x="285" y="638"/>
                  </a:cubicBezTo>
                  <a:cubicBezTo>
                    <a:pt x="296" y="638"/>
                    <a:pt x="307" y="638"/>
                    <a:pt x="318" y="637"/>
                  </a:cubicBezTo>
                  <a:cubicBezTo>
                    <a:pt x="497" y="637"/>
                    <a:pt x="637" y="477"/>
                    <a:pt x="637" y="318"/>
                  </a:cubicBezTo>
                  <a:cubicBezTo>
                    <a:pt x="637" y="139"/>
                    <a:pt x="497" y="0"/>
                    <a:pt x="31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3"/>
            <p:cNvSpPr/>
            <p:nvPr/>
          </p:nvSpPr>
          <p:spPr>
            <a:xfrm>
              <a:off x="3361137" y="1571840"/>
              <a:ext cx="148103" cy="148103"/>
            </a:xfrm>
            <a:custGeom>
              <a:rect b="b" l="l" r="r" t="t"/>
              <a:pathLst>
                <a:path extrusionOk="0" fill="none" h="5173" w="5173">
                  <a:moveTo>
                    <a:pt x="4337" y="1074"/>
                  </a:moveTo>
                  <a:cubicBezTo>
                    <a:pt x="5172" y="2029"/>
                    <a:pt x="5073" y="3481"/>
                    <a:pt x="4118" y="4337"/>
                  </a:cubicBezTo>
                  <a:cubicBezTo>
                    <a:pt x="3143" y="5172"/>
                    <a:pt x="1691" y="5073"/>
                    <a:pt x="855" y="4118"/>
                  </a:cubicBezTo>
                  <a:cubicBezTo>
                    <a:pt x="0" y="3163"/>
                    <a:pt x="100" y="1691"/>
                    <a:pt x="1074" y="856"/>
                  </a:cubicBezTo>
                  <a:cubicBezTo>
                    <a:pt x="2029" y="0"/>
                    <a:pt x="3481" y="100"/>
                    <a:pt x="4337" y="1074"/>
                  </a:cubicBezTo>
                  <a:close/>
                </a:path>
              </a:pathLst>
            </a:custGeom>
            <a:solidFill>
              <a:srgbClr val="EE7A7D"/>
            </a:solidFill>
            <a:ln cap="rnd" cmpd="sng" w="10950">
              <a:solidFill>
                <a:srgbClr val="EE7A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3"/>
            <p:cNvSpPr/>
            <p:nvPr/>
          </p:nvSpPr>
          <p:spPr>
            <a:xfrm>
              <a:off x="3524008" y="1573529"/>
              <a:ext cx="145269" cy="145841"/>
            </a:xfrm>
            <a:custGeom>
              <a:rect b="b" l="l" r="r" t="t"/>
              <a:pathLst>
                <a:path extrusionOk="0" fill="none" h="5094" w="5074">
                  <a:moveTo>
                    <a:pt x="4178" y="916"/>
                  </a:moveTo>
                  <a:cubicBezTo>
                    <a:pt x="5073" y="1811"/>
                    <a:pt x="5073" y="3283"/>
                    <a:pt x="4178" y="4178"/>
                  </a:cubicBezTo>
                  <a:cubicBezTo>
                    <a:pt x="3263" y="5093"/>
                    <a:pt x="1811" y="5093"/>
                    <a:pt x="896" y="4178"/>
                  </a:cubicBezTo>
                  <a:cubicBezTo>
                    <a:pt x="0" y="3283"/>
                    <a:pt x="0" y="1811"/>
                    <a:pt x="896" y="916"/>
                  </a:cubicBezTo>
                  <a:cubicBezTo>
                    <a:pt x="1811" y="1"/>
                    <a:pt x="3263" y="1"/>
                    <a:pt x="4178" y="916"/>
                  </a:cubicBezTo>
                  <a:close/>
                </a:path>
              </a:pathLst>
            </a:custGeom>
            <a:solidFill>
              <a:srgbClr val="EE7A7D"/>
            </a:solidFill>
            <a:ln cap="rnd" cmpd="sng" w="10950">
              <a:solidFill>
                <a:srgbClr val="EE7A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3"/>
            <p:cNvSpPr/>
            <p:nvPr/>
          </p:nvSpPr>
          <p:spPr>
            <a:xfrm>
              <a:off x="3501219" y="1646448"/>
              <a:ext cx="29088" cy="29"/>
            </a:xfrm>
            <a:custGeom>
              <a:rect b="b" l="l" r="r" t="t"/>
              <a:pathLst>
                <a:path extrusionOk="0" fill="none" h="1" w="1016">
                  <a:moveTo>
                    <a:pt x="1" y="0"/>
                  </a:moveTo>
                  <a:lnTo>
                    <a:pt x="1015" y="0"/>
                  </a:lnTo>
                </a:path>
              </a:pathLst>
            </a:custGeom>
            <a:noFill/>
            <a:ln cap="rnd" cmpd="sng" w="10950">
              <a:solidFill>
                <a:srgbClr val="EE7A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3"/>
            <p:cNvSpPr/>
            <p:nvPr/>
          </p:nvSpPr>
          <p:spPr>
            <a:xfrm>
              <a:off x="3330933" y="1489245"/>
              <a:ext cx="188557" cy="151539"/>
            </a:xfrm>
            <a:custGeom>
              <a:rect b="b" l="l" r="r" t="t"/>
              <a:pathLst>
                <a:path extrusionOk="0" h="5293" w="6586">
                  <a:moveTo>
                    <a:pt x="6585" y="1"/>
                  </a:moveTo>
                  <a:cubicBezTo>
                    <a:pt x="3542" y="1"/>
                    <a:pt x="319" y="2308"/>
                    <a:pt x="1" y="5292"/>
                  </a:cubicBezTo>
                  <a:cubicBezTo>
                    <a:pt x="359" y="5252"/>
                    <a:pt x="3641" y="4795"/>
                    <a:pt x="4377" y="1493"/>
                  </a:cubicBezTo>
                  <a:lnTo>
                    <a:pt x="658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3"/>
            <p:cNvSpPr/>
            <p:nvPr/>
          </p:nvSpPr>
          <p:spPr>
            <a:xfrm>
              <a:off x="3456243" y="1489245"/>
              <a:ext cx="243784" cy="145269"/>
            </a:xfrm>
            <a:custGeom>
              <a:rect b="b" l="l" r="r" t="t"/>
              <a:pathLst>
                <a:path extrusionOk="0" h="5074" w="8515">
                  <a:moveTo>
                    <a:pt x="2228" y="1"/>
                  </a:moveTo>
                  <a:lnTo>
                    <a:pt x="0" y="1493"/>
                  </a:lnTo>
                  <a:cubicBezTo>
                    <a:pt x="0" y="1493"/>
                    <a:pt x="3601" y="4079"/>
                    <a:pt x="8514" y="5073"/>
                  </a:cubicBezTo>
                  <a:cubicBezTo>
                    <a:pt x="8196" y="2089"/>
                    <a:pt x="5272" y="1"/>
                    <a:pt x="222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3"/>
            <p:cNvSpPr/>
            <p:nvPr/>
          </p:nvSpPr>
          <p:spPr>
            <a:xfrm>
              <a:off x="3124775" y="2376175"/>
              <a:ext cx="292885" cy="282922"/>
            </a:xfrm>
            <a:custGeom>
              <a:rect b="b" l="l" r="r" t="t"/>
              <a:pathLst>
                <a:path extrusionOk="0" h="9882" w="10230">
                  <a:moveTo>
                    <a:pt x="8758" y="0"/>
                  </a:moveTo>
                  <a:cubicBezTo>
                    <a:pt x="8700" y="0"/>
                    <a:pt x="8645" y="11"/>
                    <a:pt x="8594" y="33"/>
                  </a:cubicBezTo>
                  <a:cubicBezTo>
                    <a:pt x="8262" y="171"/>
                    <a:pt x="7706" y="236"/>
                    <a:pt x="7154" y="236"/>
                  </a:cubicBezTo>
                  <a:cubicBezTo>
                    <a:pt x="6746" y="236"/>
                    <a:pt x="6341" y="200"/>
                    <a:pt x="6028" y="133"/>
                  </a:cubicBezTo>
                  <a:cubicBezTo>
                    <a:pt x="5892" y="99"/>
                    <a:pt x="5738" y="82"/>
                    <a:pt x="5575" y="82"/>
                  </a:cubicBezTo>
                  <a:cubicBezTo>
                    <a:pt x="4885" y="82"/>
                    <a:pt x="4035" y="385"/>
                    <a:pt x="3681" y="949"/>
                  </a:cubicBezTo>
                  <a:cubicBezTo>
                    <a:pt x="3223" y="1645"/>
                    <a:pt x="2089" y="1327"/>
                    <a:pt x="1791" y="2122"/>
                  </a:cubicBezTo>
                  <a:cubicBezTo>
                    <a:pt x="1" y="6817"/>
                    <a:pt x="1930" y="8727"/>
                    <a:pt x="3482" y="9502"/>
                  </a:cubicBezTo>
                  <a:cubicBezTo>
                    <a:pt x="3970" y="9753"/>
                    <a:pt x="4510" y="9881"/>
                    <a:pt x="5057" y="9881"/>
                  </a:cubicBezTo>
                  <a:cubicBezTo>
                    <a:pt x="5334" y="9881"/>
                    <a:pt x="5614" y="9848"/>
                    <a:pt x="5889" y="9781"/>
                  </a:cubicBezTo>
                  <a:lnTo>
                    <a:pt x="8196" y="9244"/>
                  </a:lnTo>
                  <a:cubicBezTo>
                    <a:pt x="9649" y="7891"/>
                    <a:pt x="8375" y="7135"/>
                    <a:pt x="8375" y="7135"/>
                  </a:cubicBezTo>
                  <a:cubicBezTo>
                    <a:pt x="9668" y="5922"/>
                    <a:pt x="8395" y="5444"/>
                    <a:pt x="8395" y="5444"/>
                  </a:cubicBezTo>
                  <a:cubicBezTo>
                    <a:pt x="9649" y="4131"/>
                    <a:pt x="8336" y="3276"/>
                    <a:pt x="8336" y="3276"/>
                  </a:cubicBezTo>
                  <a:cubicBezTo>
                    <a:pt x="8654" y="2858"/>
                    <a:pt x="8395" y="2281"/>
                    <a:pt x="8395" y="2281"/>
                  </a:cubicBezTo>
                  <a:cubicBezTo>
                    <a:pt x="10229" y="1174"/>
                    <a:pt x="9362" y="0"/>
                    <a:pt x="8758"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3"/>
            <p:cNvSpPr/>
            <p:nvPr/>
          </p:nvSpPr>
          <p:spPr>
            <a:xfrm>
              <a:off x="3235827" y="2415283"/>
              <a:ext cx="128749" cy="26225"/>
            </a:xfrm>
            <a:custGeom>
              <a:rect b="b" l="l" r="r" t="t"/>
              <a:pathLst>
                <a:path extrusionOk="0" fill="none" h="916" w="4497">
                  <a:moveTo>
                    <a:pt x="1" y="100"/>
                  </a:moveTo>
                  <a:cubicBezTo>
                    <a:pt x="1" y="100"/>
                    <a:pt x="1831" y="199"/>
                    <a:pt x="2646" y="100"/>
                  </a:cubicBezTo>
                  <a:cubicBezTo>
                    <a:pt x="3482" y="0"/>
                    <a:pt x="4198" y="0"/>
                    <a:pt x="4496" y="915"/>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3"/>
            <p:cNvSpPr/>
            <p:nvPr/>
          </p:nvSpPr>
          <p:spPr>
            <a:xfrm>
              <a:off x="3235827" y="2469392"/>
              <a:ext cx="127031" cy="21673"/>
            </a:xfrm>
            <a:custGeom>
              <a:rect b="b" l="l" r="r" t="t"/>
              <a:pathLst>
                <a:path extrusionOk="0" fill="none" h="757" w="4437">
                  <a:moveTo>
                    <a:pt x="4437" y="0"/>
                  </a:moveTo>
                  <a:cubicBezTo>
                    <a:pt x="4437" y="0"/>
                    <a:pt x="1314" y="756"/>
                    <a:pt x="1" y="657"/>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3"/>
            <p:cNvSpPr/>
            <p:nvPr/>
          </p:nvSpPr>
          <p:spPr>
            <a:xfrm>
              <a:off x="3252919" y="2531460"/>
              <a:ext cx="112230" cy="25652"/>
            </a:xfrm>
            <a:custGeom>
              <a:rect b="b" l="l" r="r" t="t"/>
              <a:pathLst>
                <a:path extrusionOk="0" fill="none" h="896" w="3920">
                  <a:moveTo>
                    <a:pt x="3919" y="0"/>
                  </a:moveTo>
                  <a:cubicBezTo>
                    <a:pt x="3919" y="0"/>
                    <a:pt x="935" y="896"/>
                    <a:pt x="0" y="896"/>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3"/>
            <p:cNvSpPr/>
            <p:nvPr/>
          </p:nvSpPr>
          <p:spPr>
            <a:xfrm>
              <a:off x="3281978" y="2579872"/>
              <a:ext cx="82598" cy="31922"/>
            </a:xfrm>
            <a:custGeom>
              <a:rect b="b" l="l" r="r" t="t"/>
              <a:pathLst>
                <a:path extrusionOk="0" fill="none" h="1115" w="2885">
                  <a:moveTo>
                    <a:pt x="2884" y="0"/>
                  </a:moveTo>
                  <a:lnTo>
                    <a:pt x="0" y="1114"/>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3"/>
            <p:cNvSpPr/>
            <p:nvPr/>
          </p:nvSpPr>
          <p:spPr>
            <a:xfrm>
              <a:off x="3499530" y="1694831"/>
              <a:ext cx="29632" cy="17693"/>
            </a:xfrm>
            <a:custGeom>
              <a:rect b="b" l="l" r="r" t="t"/>
              <a:pathLst>
                <a:path extrusionOk="0" fill="none" h="618" w="1035">
                  <a:moveTo>
                    <a:pt x="60" y="1"/>
                  </a:moveTo>
                  <a:lnTo>
                    <a:pt x="60" y="1"/>
                  </a:lnTo>
                  <a:cubicBezTo>
                    <a:pt x="0" y="319"/>
                    <a:pt x="259" y="618"/>
                    <a:pt x="577" y="618"/>
                  </a:cubicBezTo>
                  <a:lnTo>
                    <a:pt x="1034" y="618"/>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3"/>
            <p:cNvSpPr/>
            <p:nvPr/>
          </p:nvSpPr>
          <p:spPr>
            <a:xfrm>
              <a:off x="3475596" y="1734711"/>
              <a:ext cx="81481" cy="25080"/>
            </a:xfrm>
            <a:custGeom>
              <a:rect b="b" l="l" r="r" t="t"/>
              <a:pathLst>
                <a:path extrusionOk="0" h="876" w="2846">
                  <a:moveTo>
                    <a:pt x="1" y="0"/>
                  </a:moveTo>
                  <a:cubicBezTo>
                    <a:pt x="239" y="518"/>
                    <a:pt x="796" y="876"/>
                    <a:pt x="1413" y="876"/>
                  </a:cubicBezTo>
                  <a:cubicBezTo>
                    <a:pt x="2049" y="876"/>
                    <a:pt x="2567" y="518"/>
                    <a:pt x="2845" y="0"/>
                  </a:cubicBezTo>
                  <a:close/>
                </a:path>
              </a:pathLst>
            </a:custGeom>
            <a:solidFill>
              <a:srgbClr val="EE7A7D"/>
            </a:solidFill>
            <a:ln cap="flat" cmpd="sng" w="9525">
              <a:solidFill>
                <a:srgbClr val="EE7A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3"/>
            <p:cNvSpPr/>
            <p:nvPr/>
          </p:nvSpPr>
          <p:spPr>
            <a:xfrm>
              <a:off x="3574682" y="2536584"/>
              <a:ext cx="358848" cy="233277"/>
            </a:xfrm>
            <a:custGeom>
              <a:rect b="b" l="l" r="r" t="t"/>
              <a:pathLst>
                <a:path extrusionOk="0" h="8148" w="12534">
                  <a:moveTo>
                    <a:pt x="7660" y="0"/>
                  </a:moveTo>
                  <a:lnTo>
                    <a:pt x="7023" y="1831"/>
                  </a:lnTo>
                  <a:cubicBezTo>
                    <a:pt x="7023" y="1831"/>
                    <a:pt x="3323" y="1831"/>
                    <a:pt x="1692" y="2149"/>
                  </a:cubicBezTo>
                  <a:cubicBezTo>
                    <a:pt x="1" y="2487"/>
                    <a:pt x="1294" y="3740"/>
                    <a:pt x="2010" y="3800"/>
                  </a:cubicBezTo>
                  <a:cubicBezTo>
                    <a:pt x="2010" y="3800"/>
                    <a:pt x="757" y="3899"/>
                    <a:pt x="757" y="4695"/>
                  </a:cubicBezTo>
                  <a:cubicBezTo>
                    <a:pt x="757" y="5272"/>
                    <a:pt x="1334" y="5710"/>
                    <a:pt x="2109" y="5829"/>
                  </a:cubicBezTo>
                  <a:cubicBezTo>
                    <a:pt x="2109" y="5829"/>
                    <a:pt x="2408" y="7003"/>
                    <a:pt x="3820" y="7082"/>
                  </a:cubicBezTo>
                  <a:cubicBezTo>
                    <a:pt x="3820" y="7082"/>
                    <a:pt x="4099" y="7898"/>
                    <a:pt x="5233" y="8077"/>
                  </a:cubicBezTo>
                  <a:cubicBezTo>
                    <a:pt x="5546" y="8110"/>
                    <a:pt x="5961" y="8148"/>
                    <a:pt x="6435" y="8148"/>
                  </a:cubicBezTo>
                  <a:cubicBezTo>
                    <a:pt x="7675" y="8148"/>
                    <a:pt x="9325" y="7891"/>
                    <a:pt x="10663" y="6625"/>
                  </a:cubicBezTo>
                  <a:cubicBezTo>
                    <a:pt x="11877" y="5491"/>
                    <a:pt x="12533" y="2189"/>
                    <a:pt x="11181" y="1313"/>
                  </a:cubicBezTo>
                  <a:cubicBezTo>
                    <a:pt x="9848" y="418"/>
                    <a:pt x="8972" y="995"/>
                    <a:pt x="7660"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3"/>
            <p:cNvSpPr/>
            <p:nvPr/>
          </p:nvSpPr>
          <p:spPr>
            <a:xfrm>
              <a:off x="3629363" y="2643657"/>
              <a:ext cx="141833" cy="4008"/>
            </a:xfrm>
            <a:custGeom>
              <a:rect b="b" l="l" r="r" t="t"/>
              <a:pathLst>
                <a:path extrusionOk="0" fill="none" h="140" w="4954">
                  <a:moveTo>
                    <a:pt x="1" y="0"/>
                  </a:moveTo>
                  <a:cubicBezTo>
                    <a:pt x="1" y="0"/>
                    <a:pt x="3621" y="140"/>
                    <a:pt x="4954"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3"/>
            <p:cNvSpPr/>
            <p:nvPr/>
          </p:nvSpPr>
          <p:spPr>
            <a:xfrm>
              <a:off x="3635060" y="2699455"/>
              <a:ext cx="129322" cy="8016"/>
            </a:xfrm>
            <a:custGeom>
              <a:rect b="b" l="l" r="r" t="t"/>
              <a:pathLst>
                <a:path extrusionOk="0" fill="none" h="280" w="4517">
                  <a:moveTo>
                    <a:pt x="0" y="100"/>
                  </a:moveTo>
                  <a:cubicBezTo>
                    <a:pt x="0" y="100"/>
                    <a:pt x="2606" y="279"/>
                    <a:pt x="4516" y="1"/>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3"/>
            <p:cNvSpPr/>
            <p:nvPr/>
          </p:nvSpPr>
          <p:spPr>
            <a:xfrm>
              <a:off x="3684045" y="2738763"/>
              <a:ext cx="74638" cy="4008"/>
            </a:xfrm>
            <a:custGeom>
              <a:rect b="b" l="l" r="r" t="t"/>
              <a:pathLst>
                <a:path extrusionOk="0" fill="none" h="140" w="2607">
                  <a:moveTo>
                    <a:pt x="0" y="0"/>
                  </a:moveTo>
                  <a:cubicBezTo>
                    <a:pt x="0" y="0"/>
                    <a:pt x="1910" y="140"/>
                    <a:pt x="2606"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3"/>
            <p:cNvSpPr/>
            <p:nvPr/>
          </p:nvSpPr>
          <p:spPr>
            <a:xfrm>
              <a:off x="3848061" y="2559373"/>
              <a:ext cx="120761" cy="209600"/>
            </a:xfrm>
            <a:custGeom>
              <a:rect b="b" l="l" r="r" t="t"/>
              <a:pathLst>
                <a:path extrusionOk="0" fill="none" h="7321" w="4218">
                  <a:moveTo>
                    <a:pt x="1353" y="0"/>
                  </a:moveTo>
                  <a:cubicBezTo>
                    <a:pt x="1353" y="0"/>
                    <a:pt x="4218" y="3481"/>
                    <a:pt x="0" y="7321"/>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3"/>
            <p:cNvSpPr/>
            <p:nvPr/>
          </p:nvSpPr>
          <p:spPr>
            <a:xfrm>
              <a:off x="3940877" y="2357767"/>
              <a:ext cx="6299" cy="189101"/>
            </a:xfrm>
            <a:custGeom>
              <a:rect b="b" l="l" r="r" t="t"/>
              <a:pathLst>
                <a:path extrusionOk="0" fill="none" h="6605" w="220">
                  <a:moveTo>
                    <a:pt x="220" y="6605"/>
                  </a:moveTo>
                  <a:lnTo>
                    <a:pt x="1" y="0"/>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3"/>
            <p:cNvSpPr/>
            <p:nvPr/>
          </p:nvSpPr>
          <p:spPr>
            <a:xfrm>
              <a:off x="3142439" y="2512650"/>
              <a:ext cx="102524" cy="152111"/>
            </a:xfrm>
            <a:custGeom>
              <a:rect b="b" l="l" r="r" t="t"/>
              <a:pathLst>
                <a:path extrusionOk="0" fill="none" h="5313" w="3581">
                  <a:moveTo>
                    <a:pt x="0" y="1"/>
                  </a:moveTo>
                  <a:cubicBezTo>
                    <a:pt x="120" y="1493"/>
                    <a:pt x="736" y="4019"/>
                    <a:pt x="3581" y="5312"/>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3"/>
            <p:cNvSpPr/>
            <p:nvPr/>
          </p:nvSpPr>
          <p:spPr>
            <a:xfrm>
              <a:off x="3070666" y="2317886"/>
              <a:ext cx="29" cy="194799"/>
            </a:xfrm>
            <a:custGeom>
              <a:rect b="b" l="l" r="r" t="t"/>
              <a:pathLst>
                <a:path extrusionOk="0" fill="none" h="6804" w="1">
                  <a:moveTo>
                    <a:pt x="1" y="6804"/>
                  </a:moveTo>
                  <a:lnTo>
                    <a:pt x="1"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8" name="Google Shape;468;p23"/>
          <p:cNvPicPr preferRelativeResize="0"/>
          <p:nvPr/>
        </p:nvPicPr>
        <p:blipFill rotWithShape="1">
          <a:blip r:embed="rId3">
            <a:alphaModFix/>
          </a:blip>
          <a:srcRect b="0" l="0" r="0" t="0"/>
          <a:stretch/>
        </p:blipFill>
        <p:spPr>
          <a:xfrm>
            <a:off x="432325" y="212200"/>
            <a:ext cx="3403176" cy="4813348"/>
          </a:xfrm>
          <a:prstGeom prst="rect">
            <a:avLst/>
          </a:prstGeom>
          <a:noFill/>
          <a:ln>
            <a:noFill/>
          </a:ln>
        </p:spPr>
      </p:pic>
      <p:sp>
        <p:nvSpPr>
          <p:cNvPr id="469" name="Google Shape;469;p23"/>
          <p:cNvSpPr txBox="1"/>
          <p:nvPr/>
        </p:nvSpPr>
        <p:spPr>
          <a:xfrm>
            <a:off x="5478450" y="4707000"/>
            <a:ext cx="258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Email: </a:t>
            </a:r>
            <a:r>
              <a:rPr b="0" i="0" lang="en" sz="1000" u="none" cap="none" strike="noStrike">
                <a:solidFill>
                  <a:srgbClr val="000000"/>
                </a:solidFill>
                <a:latin typeface="Roboto"/>
                <a:ea typeface="Roboto"/>
                <a:cs typeface="Roboto"/>
                <a:sym typeface="Roboto"/>
              </a:rPr>
              <a:t>isheeta3652.be20@chitkara.edu.in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470" name="Google Shape;470;p23"/>
          <p:cNvSpPr txBox="1"/>
          <p:nvPr/>
        </p:nvSpPr>
        <p:spPr>
          <a:xfrm>
            <a:off x="5616888" y="4520800"/>
            <a:ext cx="216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Contact Number: </a:t>
            </a:r>
            <a:r>
              <a:rPr b="0" i="0" lang="en" sz="1000" u="none" cap="none" strike="noStrike">
                <a:solidFill>
                  <a:srgbClr val="000000"/>
                </a:solidFill>
                <a:latin typeface="Roboto"/>
                <a:ea typeface="Roboto"/>
                <a:cs typeface="Roboto"/>
                <a:sym typeface="Roboto"/>
              </a:rPr>
              <a:t>+91-9411077900    </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4"/>
          <p:cNvSpPr/>
          <p:nvPr/>
        </p:nvSpPr>
        <p:spPr>
          <a:xfrm>
            <a:off x="1253769" y="1443176"/>
            <a:ext cx="1613103" cy="1921965"/>
          </a:xfrm>
          <a:custGeom>
            <a:rect b="b" l="l" r="r" t="t"/>
            <a:pathLst>
              <a:path extrusionOk="0" h="50628" w="42492">
                <a:moveTo>
                  <a:pt x="18541" y="0"/>
                </a:moveTo>
                <a:cubicBezTo>
                  <a:pt x="18541" y="0"/>
                  <a:pt x="7958" y="4317"/>
                  <a:pt x="3980" y="10762"/>
                </a:cubicBezTo>
                <a:cubicBezTo>
                  <a:pt x="1" y="17207"/>
                  <a:pt x="4258" y="30854"/>
                  <a:pt x="4258" y="30854"/>
                </a:cubicBezTo>
                <a:lnTo>
                  <a:pt x="4258" y="50627"/>
                </a:lnTo>
                <a:lnTo>
                  <a:pt x="38215" y="50627"/>
                </a:lnTo>
                <a:lnTo>
                  <a:pt x="38215" y="30854"/>
                </a:lnTo>
                <a:cubicBezTo>
                  <a:pt x="38235" y="30854"/>
                  <a:pt x="42492" y="17207"/>
                  <a:pt x="38513" y="10762"/>
                </a:cubicBezTo>
                <a:cubicBezTo>
                  <a:pt x="34535" y="4317"/>
                  <a:pt x="23952" y="0"/>
                  <a:pt x="239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A6A6"/>
              </a:solidFill>
              <a:latin typeface="Arial"/>
              <a:ea typeface="Arial"/>
              <a:cs typeface="Arial"/>
              <a:sym typeface="Arial"/>
            </a:endParaRPr>
          </a:p>
        </p:txBody>
      </p:sp>
      <p:sp>
        <p:nvSpPr>
          <p:cNvPr id="476" name="Google Shape;476;p24"/>
          <p:cNvSpPr/>
          <p:nvPr/>
        </p:nvSpPr>
        <p:spPr>
          <a:xfrm>
            <a:off x="1606439" y="2001219"/>
            <a:ext cx="182030" cy="344434"/>
          </a:xfrm>
          <a:custGeom>
            <a:rect b="b" l="l" r="r" t="t"/>
            <a:pathLst>
              <a:path extrusionOk="0" fill="none" h="9073" w="4795">
                <a:moveTo>
                  <a:pt x="4795" y="9072"/>
                </a:moveTo>
                <a:lnTo>
                  <a:pt x="1"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4"/>
          <p:cNvSpPr/>
          <p:nvPr/>
        </p:nvSpPr>
        <p:spPr>
          <a:xfrm>
            <a:off x="1903229" y="1443176"/>
            <a:ext cx="309660" cy="1921206"/>
          </a:xfrm>
          <a:custGeom>
            <a:rect b="b" l="l" r="r" t="t"/>
            <a:pathLst>
              <a:path extrusionOk="0" h="50608" w="8157">
                <a:moveTo>
                  <a:pt x="1473" y="0"/>
                </a:moveTo>
                <a:cubicBezTo>
                  <a:pt x="1473" y="0"/>
                  <a:pt x="896" y="219"/>
                  <a:pt x="1" y="677"/>
                </a:cubicBezTo>
                <a:lnTo>
                  <a:pt x="1" y="50607"/>
                </a:lnTo>
                <a:lnTo>
                  <a:pt x="8157" y="50607"/>
                </a:lnTo>
                <a:lnTo>
                  <a:pt x="8157" y="577"/>
                </a:lnTo>
                <a:cubicBezTo>
                  <a:pt x="7361" y="199"/>
                  <a:pt x="6864" y="0"/>
                  <a:pt x="68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4"/>
          <p:cNvSpPr/>
          <p:nvPr/>
        </p:nvSpPr>
        <p:spPr>
          <a:xfrm>
            <a:off x="1980255" y="1542105"/>
            <a:ext cx="153331" cy="701585"/>
          </a:xfrm>
          <a:custGeom>
            <a:rect b="b" l="l" r="r" t="t"/>
            <a:pathLst>
              <a:path extrusionOk="0" h="18481" w="4039">
                <a:moveTo>
                  <a:pt x="2030" y="0"/>
                </a:moveTo>
                <a:lnTo>
                  <a:pt x="1" y="1592"/>
                </a:lnTo>
                <a:lnTo>
                  <a:pt x="896" y="3183"/>
                </a:lnTo>
                <a:lnTo>
                  <a:pt x="60" y="18481"/>
                </a:lnTo>
                <a:lnTo>
                  <a:pt x="3860" y="16491"/>
                </a:lnTo>
                <a:lnTo>
                  <a:pt x="3144" y="3183"/>
                </a:lnTo>
                <a:lnTo>
                  <a:pt x="4039" y="1592"/>
                </a:lnTo>
                <a:lnTo>
                  <a:pt x="203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4"/>
          <p:cNvSpPr/>
          <p:nvPr/>
        </p:nvSpPr>
        <p:spPr>
          <a:xfrm>
            <a:off x="2193983" y="2125849"/>
            <a:ext cx="317974" cy="239429"/>
          </a:xfrm>
          <a:custGeom>
            <a:rect b="b" l="l" r="r" t="t"/>
            <a:pathLst>
              <a:path extrusionOk="0" h="6307" w="8376">
                <a:moveTo>
                  <a:pt x="3223" y="0"/>
                </a:moveTo>
                <a:cubicBezTo>
                  <a:pt x="1333" y="0"/>
                  <a:pt x="0" y="736"/>
                  <a:pt x="0" y="736"/>
                </a:cubicBezTo>
                <a:lnTo>
                  <a:pt x="4775" y="6306"/>
                </a:lnTo>
                <a:lnTo>
                  <a:pt x="8375" y="1651"/>
                </a:lnTo>
                <a:cubicBezTo>
                  <a:pt x="8375" y="1651"/>
                  <a:pt x="6008" y="0"/>
                  <a:pt x="322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4"/>
          <p:cNvSpPr/>
          <p:nvPr/>
        </p:nvSpPr>
        <p:spPr>
          <a:xfrm>
            <a:off x="1436558" y="2065261"/>
            <a:ext cx="521073" cy="312128"/>
          </a:xfrm>
          <a:custGeom>
            <a:rect b="b" l="l" r="r" t="t"/>
            <a:pathLst>
              <a:path extrusionOk="0" h="8222" w="13726">
                <a:moveTo>
                  <a:pt x="4964" y="0"/>
                </a:moveTo>
                <a:cubicBezTo>
                  <a:pt x="4073" y="0"/>
                  <a:pt x="3093" y="1411"/>
                  <a:pt x="2188" y="1815"/>
                </a:cubicBezTo>
                <a:cubicBezTo>
                  <a:pt x="1034" y="2352"/>
                  <a:pt x="1333" y="3247"/>
                  <a:pt x="1333" y="3247"/>
                </a:cubicBezTo>
                <a:cubicBezTo>
                  <a:pt x="1333" y="3247"/>
                  <a:pt x="0" y="3586"/>
                  <a:pt x="239" y="4501"/>
                </a:cubicBezTo>
                <a:cubicBezTo>
                  <a:pt x="344" y="4939"/>
                  <a:pt x="832" y="5053"/>
                  <a:pt x="1313" y="5053"/>
                </a:cubicBezTo>
                <a:cubicBezTo>
                  <a:pt x="1835" y="5053"/>
                  <a:pt x="2347" y="4918"/>
                  <a:pt x="2347" y="4918"/>
                </a:cubicBezTo>
                <a:lnTo>
                  <a:pt x="2347" y="4918"/>
                </a:lnTo>
                <a:cubicBezTo>
                  <a:pt x="2347" y="4918"/>
                  <a:pt x="637" y="5694"/>
                  <a:pt x="1054" y="6709"/>
                </a:cubicBezTo>
                <a:cubicBezTo>
                  <a:pt x="1194" y="7047"/>
                  <a:pt x="1450" y="7160"/>
                  <a:pt x="1730" y="7160"/>
                </a:cubicBezTo>
                <a:cubicBezTo>
                  <a:pt x="2290" y="7160"/>
                  <a:pt x="2944" y="6709"/>
                  <a:pt x="2944" y="6709"/>
                </a:cubicBezTo>
                <a:lnTo>
                  <a:pt x="2944" y="6709"/>
                </a:lnTo>
                <a:cubicBezTo>
                  <a:pt x="2487" y="7584"/>
                  <a:pt x="2745" y="8201"/>
                  <a:pt x="3322" y="8221"/>
                </a:cubicBezTo>
                <a:cubicBezTo>
                  <a:pt x="3337" y="8221"/>
                  <a:pt x="3352" y="8221"/>
                  <a:pt x="3367" y="8221"/>
                </a:cubicBezTo>
                <a:cubicBezTo>
                  <a:pt x="4327" y="8221"/>
                  <a:pt x="5908" y="6987"/>
                  <a:pt x="5908" y="6987"/>
                </a:cubicBezTo>
                <a:lnTo>
                  <a:pt x="7201" y="7504"/>
                </a:lnTo>
                <a:cubicBezTo>
                  <a:pt x="7481" y="7618"/>
                  <a:pt x="7776" y="7674"/>
                  <a:pt x="8075" y="7674"/>
                </a:cubicBezTo>
                <a:cubicBezTo>
                  <a:pt x="8456" y="7674"/>
                  <a:pt x="8843" y="7583"/>
                  <a:pt x="9210" y="7405"/>
                </a:cubicBezTo>
                <a:lnTo>
                  <a:pt x="13726" y="5038"/>
                </a:lnTo>
                <a:lnTo>
                  <a:pt x="10424" y="2989"/>
                </a:lnTo>
                <a:cubicBezTo>
                  <a:pt x="6962" y="1159"/>
                  <a:pt x="5968" y="104"/>
                  <a:pt x="5053" y="5"/>
                </a:cubicBezTo>
                <a:cubicBezTo>
                  <a:pt x="5023" y="2"/>
                  <a:pt x="4994" y="0"/>
                  <a:pt x="4964"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4"/>
          <p:cNvSpPr/>
          <p:nvPr/>
        </p:nvSpPr>
        <p:spPr>
          <a:xfrm>
            <a:off x="1548319" y="2245164"/>
            <a:ext cx="117836" cy="74786"/>
          </a:xfrm>
          <a:custGeom>
            <a:rect b="b" l="l" r="r" t="t"/>
            <a:pathLst>
              <a:path extrusionOk="0" fill="none" h="1970" w="3104">
                <a:moveTo>
                  <a:pt x="0" y="1970"/>
                </a:moveTo>
                <a:lnTo>
                  <a:pt x="3103" y="0"/>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4"/>
          <p:cNvSpPr/>
          <p:nvPr/>
        </p:nvSpPr>
        <p:spPr>
          <a:xfrm>
            <a:off x="1525655" y="2180970"/>
            <a:ext cx="129148" cy="71787"/>
          </a:xfrm>
          <a:custGeom>
            <a:rect b="b" l="l" r="r" t="t"/>
            <a:pathLst>
              <a:path extrusionOk="0" fill="none" h="1891" w="3402">
                <a:moveTo>
                  <a:pt x="0" y="1890"/>
                </a:moveTo>
                <a:cubicBezTo>
                  <a:pt x="0" y="1890"/>
                  <a:pt x="2487" y="299"/>
                  <a:pt x="3402"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4"/>
          <p:cNvSpPr/>
          <p:nvPr/>
        </p:nvSpPr>
        <p:spPr>
          <a:xfrm>
            <a:off x="1487124" y="2119054"/>
            <a:ext cx="142018" cy="69509"/>
          </a:xfrm>
          <a:custGeom>
            <a:rect b="b" l="l" r="r" t="t"/>
            <a:pathLst>
              <a:path extrusionOk="0" fill="none" h="1831" w="3741">
                <a:moveTo>
                  <a:pt x="1" y="1830"/>
                </a:moveTo>
                <a:cubicBezTo>
                  <a:pt x="1" y="1830"/>
                  <a:pt x="1851" y="975"/>
                  <a:pt x="3741"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4"/>
          <p:cNvSpPr/>
          <p:nvPr/>
        </p:nvSpPr>
        <p:spPr>
          <a:xfrm>
            <a:off x="1903229" y="1541346"/>
            <a:ext cx="308901" cy="121632"/>
          </a:xfrm>
          <a:custGeom>
            <a:rect b="b" l="l" r="r" t="t"/>
            <a:pathLst>
              <a:path extrusionOk="0" fill="none" h="3204" w="8137">
                <a:moveTo>
                  <a:pt x="1" y="3203"/>
                </a:moveTo>
                <a:lnTo>
                  <a:pt x="4079" y="0"/>
                </a:lnTo>
                <a:lnTo>
                  <a:pt x="8137" y="3203"/>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4"/>
          <p:cNvSpPr/>
          <p:nvPr/>
        </p:nvSpPr>
        <p:spPr>
          <a:xfrm>
            <a:off x="1408579" y="2139439"/>
            <a:ext cx="965918" cy="687197"/>
          </a:xfrm>
          <a:custGeom>
            <a:rect b="b" l="l" r="r" t="t"/>
            <a:pathLst>
              <a:path extrusionOk="0" h="18102" w="25444">
                <a:moveTo>
                  <a:pt x="20311" y="0"/>
                </a:moveTo>
                <a:lnTo>
                  <a:pt x="8495" y="6167"/>
                </a:lnTo>
                <a:lnTo>
                  <a:pt x="1" y="11817"/>
                </a:lnTo>
                <a:cubicBezTo>
                  <a:pt x="1" y="11817"/>
                  <a:pt x="3499" y="18102"/>
                  <a:pt x="9824" y="18102"/>
                </a:cubicBezTo>
                <a:cubicBezTo>
                  <a:pt x="10021" y="18102"/>
                  <a:pt x="10222" y="18096"/>
                  <a:pt x="10425" y="18083"/>
                </a:cubicBezTo>
                <a:cubicBezTo>
                  <a:pt x="17129" y="17665"/>
                  <a:pt x="25444" y="5968"/>
                  <a:pt x="25444" y="5968"/>
                </a:cubicBezTo>
                <a:lnTo>
                  <a:pt x="20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4"/>
          <p:cNvSpPr/>
          <p:nvPr/>
        </p:nvSpPr>
        <p:spPr>
          <a:xfrm>
            <a:off x="2055800" y="2378829"/>
            <a:ext cx="657017" cy="447806"/>
          </a:xfrm>
          <a:custGeom>
            <a:rect b="b" l="l" r="r" t="t"/>
            <a:pathLst>
              <a:path extrusionOk="0" h="11796" w="17307">
                <a:moveTo>
                  <a:pt x="8176" y="0"/>
                </a:moveTo>
                <a:cubicBezTo>
                  <a:pt x="8126" y="0"/>
                  <a:pt x="3015" y="6670"/>
                  <a:pt x="0" y="8654"/>
                </a:cubicBezTo>
                <a:cubicBezTo>
                  <a:pt x="2427" y="10066"/>
                  <a:pt x="4933" y="11657"/>
                  <a:pt x="6903" y="11777"/>
                </a:cubicBezTo>
                <a:cubicBezTo>
                  <a:pt x="7106" y="11790"/>
                  <a:pt x="7306" y="11796"/>
                  <a:pt x="7504" y="11796"/>
                </a:cubicBezTo>
                <a:cubicBezTo>
                  <a:pt x="13827" y="11796"/>
                  <a:pt x="17307" y="5511"/>
                  <a:pt x="17307" y="5511"/>
                </a:cubicBezTo>
                <a:lnTo>
                  <a:pt x="8176" y="0"/>
                </a:lnTo>
                <a:cubicBezTo>
                  <a:pt x="8176" y="0"/>
                  <a:pt x="8176" y="0"/>
                  <a:pt x="81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4"/>
          <p:cNvSpPr/>
          <p:nvPr/>
        </p:nvSpPr>
        <p:spPr>
          <a:xfrm>
            <a:off x="1408579" y="2139439"/>
            <a:ext cx="965918" cy="702344"/>
          </a:xfrm>
          <a:custGeom>
            <a:rect b="b" l="l" r="r" t="t"/>
            <a:pathLst>
              <a:path extrusionOk="0" fill="none" h="18501" w="25444">
                <a:moveTo>
                  <a:pt x="1" y="11817"/>
                </a:moveTo>
                <a:cubicBezTo>
                  <a:pt x="1" y="11817"/>
                  <a:pt x="3721" y="18501"/>
                  <a:pt x="10425" y="18083"/>
                </a:cubicBezTo>
                <a:cubicBezTo>
                  <a:pt x="17129" y="17665"/>
                  <a:pt x="25444" y="5968"/>
                  <a:pt x="25444" y="5968"/>
                </a:cubicBezTo>
                <a:lnTo>
                  <a:pt x="20311" y="0"/>
                </a:lnTo>
                <a:lnTo>
                  <a:pt x="8495" y="6167"/>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4"/>
          <p:cNvSpPr/>
          <p:nvPr/>
        </p:nvSpPr>
        <p:spPr>
          <a:xfrm>
            <a:off x="2055800" y="2588000"/>
            <a:ext cx="657017" cy="253779"/>
          </a:xfrm>
          <a:custGeom>
            <a:rect b="b" l="l" r="r" t="t"/>
            <a:pathLst>
              <a:path extrusionOk="0" fill="none" h="6685" w="17307">
                <a:moveTo>
                  <a:pt x="17307" y="1"/>
                </a:moveTo>
                <a:cubicBezTo>
                  <a:pt x="17307" y="1"/>
                  <a:pt x="13587" y="6685"/>
                  <a:pt x="6903" y="6267"/>
                </a:cubicBezTo>
                <a:cubicBezTo>
                  <a:pt x="4933" y="6147"/>
                  <a:pt x="2427" y="4556"/>
                  <a:pt x="0" y="3144"/>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4"/>
          <p:cNvSpPr/>
          <p:nvPr/>
        </p:nvSpPr>
        <p:spPr>
          <a:xfrm>
            <a:off x="1903229" y="2896101"/>
            <a:ext cx="308901" cy="38"/>
          </a:xfrm>
          <a:custGeom>
            <a:rect b="b" l="l" r="r" t="t"/>
            <a:pathLst>
              <a:path extrusionOk="0" fill="none" h="1" w="8137">
                <a:moveTo>
                  <a:pt x="1" y="1"/>
                </a:moveTo>
                <a:lnTo>
                  <a:pt x="8137"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4"/>
          <p:cNvSpPr/>
          <p:nvPr/>
        </p:nvSpPr>
        <p:spPr>
          <a:xfrm>
            <a:off x="1903229" y="2896101"/>
            <a:ext cx="309660" cy="468267"/>
          </a:xfrm>
          <a:custGeom>
            <a:rect b="b" l="l" r="r" t="t"/>
            <a:pathLst>
              <a:path extrusionOk="0" h="12335" w="8157">
                <a:moveTo>
                  <a:pt x="1" y="1"/>
                </a:moveTo>
                <a:lnTo>
                  <a:pt x="1" y="12334"/>
                </a:lnTo>
                <a:lnTo>
                  <a:pt x="8157" y="12334"/>
                </a:lnTo>
                <a:lnTo>
                  <a:pt x="815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4"/>
          <p:cNvSpPr/>
          <p:nvPr/>
        </p:nvSpPr>
        <p:spPr>
          <a:xfrm>
            <a:off x="2375215" y="2103186"/>
            <a:ext cx="200936" cy="262093"/>
          </a:xfrm>
          <a:custGeom>
            <a:rect b="b" l="l" r="r" t="t"/>
            <a:pathLst>
              <a:path extrusionOk="0" fill="none" h="6904" w="5293">
                <a:moveTo>
                  <a:pt x="1" y="6903"/>
                </a:moveTo>
                <a:lnTo>
                  <a:pt x="5292"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4"/>
          <p:cNvSpPr/>
          <p:nvPr/>
        </p:nvSpPr>
        <p:spPr>
          <a:xfrm>
            <a:off x="1959110" y="1233245"/>
            <a:ext cx="203935" cy="300587"/>
          </a:xfrm>
          <a:custGeom>
            <a:rect b="b" l="l" r="r" t="t"/>
            <a:pathLst>
              <a:path extrusionOk="0" h="7918" w="5372">
                <a:moveTo>
                  <a:pt x="1" y="0"/>
                </a:moveTo>
                <a:lnTo>
                  <a:pt x="1" y="5530"/>
                </a:lnTo>
                <a:lnTo>
                  <a:pt x="2607" y="7917"/>
                </a:lnTo>
                <a:lnTo>
                  <a:pt x="5372" y="5530"/>
                </a:lnTo>
                <a:lnTo>
                  <a:pt x="5372"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4"/>
          <p:cNvSpPr/>
          <p:nvPr/>
        </p:nvSpPr>
        <p:spPr>
          <a:xfrm>
            <a:off x="1959110" y="1233245"/>
            <a:ext cx="203935" cy="158607"/>
          </a:xfrm>
          <a:custGeom>
            <a:rect b="b" l="l" r="r" t="t"/>
            <a:pathLst>
              <a:path extrusionOk="0" h="4178" w="5372">
                <a:moveTo>
                  <a:pt x="1" y="0"/>
                </a:moveTo>
                <a:lnTo>
                  <a:pt x="1" y="2447"/>
                </a:lnTo>
                <a:cubicBezTo>
                  <a:pt x="1" y="2447"/>
                  <a:pt x="2209" y="4138"/>
                  <a:pt x="5372" y="4178"/>
                </a:cubicBezTo>
                <a:lnTo>
                  <a:pt x="537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4"/>
          <p:cNvSpPr/>
          <p:nvPr/>
        </p:nvSpPr>
        <p:spPr>
          <a:xfrm>
            <a:off x="1772601" y="1077676"/>
            <a:ext cx="117076" cy="117076"/>
          </a:xfrm>
          <a:custGeom>
            <a:rect b="b" l="l" r="r" t="t"/>
            <a:pathLst>
              <a:path extrusionOk="0" h="3084" w="3084">
                <a:moveTo>
                  <a:pt x="1552" y="0"/>
                </a:moveTo>
                <a:cubicBezTo>
                  <a:pt x="697" y="0"/>
                  <a:pt x="0" y="696"/>
                  <a:pt x="0" y="1532"/>
                </a:cubicBezTo>
                <a:cubicBezTo>
                  <a:pt x="0" y="2387"/>
                  <a:pt x="697" y="3084"/>
                  <a:pt x="1552" y="3084"/>
                </a:cubicBezTo>
                <a:cubicBezTo>
                  <a:pt x="2407" y="3084"/>
                  <a:pt x="3084" y="2387"/>
                  <a:pt x="3084" y="1532"/>
                </a:cubicBezTo>
                <a:cubicBezTo>
                  <a:pt x="3084" y="696"/>
                  <a:pt x="2407" y="0"/>
                  <a:pt x="155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4"/>
          <p:cNvSpPr/>
          <p:nvPr/>
        </p:nvSpPr>
        <p:spPr>
          <a:xfrm>
            <a:off x="2224922" y="1077676"/>
            <a:ext cx="117114" cy="117076"/>
          </a:xfrm>
          <a:custGeom>
            <a:rect b="b" l="l" r="r" t="t"/>
            <a:pathLst>
              <a:path extrusionOk="0" h="3084" w="3085">
                <a:moveTo>
                  <a:pt x="1553" y="0"/>
                </a:moveTo>
                <a:cubicBezTo>
                  <a:pt x="697" y="0"/>
                  <a:pt x="1" y="696"/>
                  <a:pt x="1" y="1532"/>
                </a:cubicBezTo>
                <a:cubicBezTo>
                  <a:pt x="1" y="2387"/>
                  <a:pt x="697" y="3084"/>
                  <a:pt x="1553" y="3084"/>
                </a:cubicBezTo>
                <a:cubicBezTo>
                  <a:pt x="2408" y="3084"/>
                  <a:pt x="3084" y="2387"/>
                  <a:pt x="3084" y="1532"/>
                </a:cubicBezTo>
                <a:cubicBezTo>
                  <a:pt x="3084" y="696"/>
                  <a:pt x="2408" y="0"/>
                  <a:pt x="155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4"/>
          <p:cNvSpPr/>
          <p:nvPr/>
        </p:nvSpPr>
        <p:spPr>
          <a:xfrm>
            <a:off x="1832239" y="888891"/>
            <a:ext cx="451640" cy="451602"/>
          </a:xfrm>
          <a:custGeom>
            <a:rect b="b" l="l" r="r" t="t"/>
            <a:pathLst>
              <a:path extrusionOk="0" h="11896" w="11897">
                <a:moveTo>
                  <a:pt x="5949" y="0"/>
                </a:moveTo>
                <a:cubicBezTo>
                  <a:pt x="2666" y="0"/>
                  <a:pt x="1" y="2666"/>
                  <a:pt x="1" y="5948"/>
                </a:cubicBezTo>
                <a:cubicBezTo>
                  <a:pt x="1" y="9230"/>
                  <a:pt x="2666" y="11896"/>
                  <a:pt x="5949" y="11896"/>
                </a:cubicBezTo>
                <a:cubicBezTo>
                  <a:pt x="9231" y="11896"/>
                  <a:pt x="11897" y="9230"/>
                  <a:pt x="11897" y="5948"/>
                </a:cubicBezTo>
                <a:cubicBezTo>
                  <a:pt x="11897" y="2666"/>
                  <a:pt x="9231" y="0"/>
                  <a:pt x="594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4"/>
          <p:cNvSpPr/>
          <p:nvPr/>
        </p:nvSpPr>
        <p:spPr>
          <a:xfrm>
            <a:off x="1827722" y="812397"/>
            <a:ext cx="456157" cy="331754"/>
          </a:xfrm>
          <a:custGeom>
            <a:rect b="b" l="l" r="r" t="t"/>
            <a:pathLst>
              <a:path extrusionOk="0" h="8739" w="12016">
                <a:moveTo>
                  <a:pt x="5694" y="0"/>
                </a:moveTo>
                <a:cubicBezTo>
                  <a:pt x="5035" y="0"/>
                  <a:pt x="4206" y="411"/>
                  <a:pt x="3760" y="682"/>
                </a:cubicBezTo>
                <a:cubicBezTo>
                  <a:pt x="2825" y="1180"/>
                  <a:pt x="2089" y="1737"/>
                  <a:pt x="1413" y="2572"/>
                </a:cubicBezTo>
                <a:cubicBezTo>
                  <a:pt x="697" y="3427"/>
                  <a:pt x="140" y="4521"/>
                  <a:pt x="80" y="5655"/>
                </a:cubicBezTo>
                <a:cubicBezTo>
                  <a:pt x="40" y="6053"/>
                  <a:pt x="0" y="7983"/>
                  <a:pt x="179" y="8739"/>
                </a:cubicBezTo>
                <a:cubicBezTo>
                  <a:pt x="378" y="7088"/>
                  <a:pt x="1234" y="5675"/>
                  <a:pt x="2487" y="4720"/>
                </a:cubicBezTo>
                <a:cubicBezTo>
                  <a:pt x="2766" y="4508"/>
                  <a:pt x="3106" y="4393"/>
                  <a:pt x="3449" y="4393"/>
                </a:cubicBezTo>
                <a:cubicBezTo>
                  <a:pt x="3621" y="4393"/>
                  <a:pt x="3793" y="4422"/>
                  <a:pt x="3959" y="4482"/>
                </a:cubicBezTo>
                <a:cubicBezTo>
                  <a:pt x="4496" y="4681"/>
                  <a:pt x="5292" y="4780"/>
                  <a:pt x="6147" y="4780"/>
                </a:cubicBezTo>
                <a:cubicBezTo>
                  <a:pt x="6963" y="4780"/>
                  <a:pt x="7679" y="4681"/>
                  <a:pt x="8236" y="4502"/>
                </a:cubicBezTo>
                <a:cubicBezTo>
                  <a:pt x="8383" y="4460"/>
                  <a:pt x="8533" y="4440"/>
                  <a:pt x="8683" y="4440"/>
                </a:cubicBezTo>
                <a:cubicBezTo>
                  <a:pt x="9040" y="4440"/>
                  <a:pt x="9394" y="4556"/>
                  <a:pt x="9688" y="4780"/>
                </a:cubicBezTo>
                <a:cubicBezTo>
                  <a:pt x="10922" y="5715"/>
                  <a:pt x="11757" y="7108"/>
                  <a:pt x="11956" y="8739"/>
                </a:cubicBezTo>
                <a:cubicBezTo>
                  <a:pt x="11976" y="8480"/>
                  <a:pt x="12016" y="8241"/>
                  <a:pt x="12016" y="7983"/>
                </a:cubicBezTo>
                <a:cubicBezTo>
                  <a:pt x="12016" y="6570"/>
                  <a:pt x="11817" y="5755"/>
                  <a:pt x="10941" y="4263"/>
                </a:cubicBezTo>
                <a:cubicBezTo>
                  <a:pt x="10762" y="3905"/>
                  <a:pt x="10265" y="3288"/>
                  <a:pt x="10265" y="3288"/>
                </a:cubicBezTo>
                <a:cubicBezTo>
                  <a:pt x="10285" y="3189"/>
                  <a:pt x="10444" y="3069"/>
                  <a:pt x="10484" y="2970"/>
                </a:cubicBezTo>
                <a:cubicBezTo>
                  <a:pt x="10752" y="2371"/>
                  <a:pt x="10122" y="2072"/>
                  <a:pt x="9581" y="2072"/>
                </a:cubicBezTo>
                <a:cubicBezTo>
                  <a:pt x="9439" y="2072"/>
                  <a:pt x="9303" y="2093"/>
                  <a:pt x="9191" y="2134"/>
                </a:cubicBezTo>
                <a:cubicBezTo>
                  <a:pt x="9529" y="1438"/>
                  <a:pt x="9628" y="742"/>
                  <a:pt x="8694" y="583"/>
                </a:cubicBezTo>
                <a:cubicBezTo>
                  <a:pt x="8529" y="551"/>
                  <a:pt x="8367" y="537"/>
                  <a:pt x="8207" y="537"/>
                </a:cubicBezTo>
                <a:cubicBezTo>
                  <a:pt x="7554" y="537"/>
                  <a:pt x="6937" y="776"/>
                  <a:pt x="6346" y="1080"/>
                </a:cubicBezTo>
                <a:cubicBezTo>
                  <a:pt x="6406" y="722"/>
                  <a:pt x="6565" y="245"/>
                  <a:pt x="6147" y="85"/>
                </a:cubicBezTo>
                <a:cubicBezTo>
                  <a:pt x="6012" y="26"/>
                  <a:pt x="5859" y="0"/>
                  <a:pt x="569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4"/>
          <p:cNvSpPr/>
          <p:nvPr/>
        </p:nvSpPr>
        <p:spPr>
          <a:xfrm>
            <a:off x="2032377" y="1076917"/>
            <a:ext cx="13629" cy="103486"/>
          </a:xfrm>
          <a:custGeom>
            <a:rect b="b" l="l" r="r" t="t"/>
            <a:pathLst>
              <a:path extrusionOk="0" fill="none" h="2726" w="359">
                <a:moveTo>
                  <a:pt x="358" y="0"/>
                </a:moveTo>
                <a:lnTo>
                  <a:pt x="0" y="2726"/>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4"/>
          <p:cNvSpPr/>
          <p:nvPr/>
        </p:nvSpPr>
        <p:spPr>
          <a:xfrm>
            <a:off x="1987809" y="1064845"/>
            <a:ext cx="24979" cy="24182"/>
          </a:xfrm>
          <a:custGeom>
            <a:rect b="b" l="l" r="r" t="t"/>
            <a:pathLst>
              <a:path extrusionOk="0" h="637" w="658">
                <a:moveTo>
                  <a:pt x="339" y="0"/>
                </a:moveTo>
                <a:cubicBezTo>
                  <a:pt x="160" y="0"/>
                  <a:pt x="1" y="139"/>
                  <a:pt x="1" y="318"/>
                </a:cubicBezTo>
                <a:cubicBezTo>
                  <a:pt x="1" y="517"/>
                  <a:pt x="160" y="637"/>
                  <a:pt x="339" y="637"/>
                </a:cubicBezTo>
                <a:cubicBezTo>
                  <a:pt x="498" y="637"/>
                  <a:pt x="657" y="477"/>
                  <a:pt x="657" y="318"/>
                </a:cubicBezTo>
                <a:cubicBezTo>
                  <a:pt x="657" y="139"/>
                  <a:pt x="498" y="0"/>
                  <a:pt x="3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4"/>
          <p:cNvSpPr/>
          <p:nvPr/>
        </p:nvSpPr>
        <p:spPr>
          <a:xfrm>
            <a:off x="2096571" y="1064845"/>
            <a:ext cx="24941" cy="24182"/>
          </a:xfrm>
          <a:custGeom>
            <a:rect b="b" l="l" r="r" t="t"/>
            <a:pathLst>
              <a:path extrusionOk="0" h="637" w="657">
                <a:moveTo>
                  <a:pt x="319" y="0"/>
                </a:moveTo>
                <a:cubicBezTo>
                  <a:pt x="159" y="0"/>
                  <a:pt x="0" y="139"/>
                  <a:pt x="0" y="318"/>
                </a:cubicBezTo>
                <a:cubicBezTo>
                  <a:pt x="0" y="517"/>
                  <a:pt x="159" y="637"/>
                  <a:pt x="319" y="637"/>
                </a:cubicBezTo>
                <a:cubicBezTo>
                  <a:pt x="498" y="637"/>
                  <a:pt x="657" y="477"/>
                  <a:pt x="657" y="318"/>
                </a:cubicBezTo>
                <a:cubicBezTo>
                  <a:pt x="657" y="139"/>
                  <a:pt x="49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4"/>
          <p:cNvSpPr txBox="1"/>
          <p:nvPr/>
        </p:nvSpPr>
        <p:spPr>
          <a:xfrm>
            <a:off x="880996" y="3358814"/>
            <a:ext cx="2372400" cy="634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Fira Sans Extra Condensed"/>
                <a:ea typeface="Fira Sans Extra Condensed"/>
                <a:cs typeface="Fira Sans Extra Condensed"/>
                <a:sym typeface="Fira Sans Extra Condensed"/>
              </a:rPr>
              <a:t>Anshum</a:t>
            </a:r>
            <a:endParaRPr b="1" i="0" sz="2300" u="none" cap="none" strike="noStrike">
              <a:solidFill>
                <a:srgbClr val="000000"/>
              </a:solidFill>
              <a:latin typeface="Fira Sans Extra Condensed"/>
              <a:ea typeface="Fira Sans Extra Condensed"/>
              <a:cs typeface="Fira Sans Extra Condensed"/>
              <a:sym typeface="Fira Sans Extra Condensed"/>
            </a:endParaRPr>
          </a:p>
        </p:txBody>
      </p:sp>
      <p:sp>
        <p:nvSpPr>
          <p:cNvPr id="502" name="Google Shape;502;p24"/>
          <p:cNvSpPr txBox="1"/>
          <p:nvPr/>
        </p:nvSpPr>
        <p:spPr>
          <a:xfrm>
            <a:off x="807800" y="4001015"/>
            <a:ext cx="2518800" cy="1002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 curious fresher with ready to learn attitude and love of coding</a:t>
            </a:r>
            <a:endParaRPr b="0" i="0" sz="1200" u="none" cap="none" strike="noStrike">
              <a:solidFill>
                <a:srgbClr val="000000"/>
              </a:solidFill>
              <a:latin typeface="Roboto"/>
              <a:ea typeface="Roboto"/>
              <a:cs typeface="Roboto"/>
              <a:sym typeface="Roboto"/>
            </a:endParaRPr>
          </a:p>
        </p:txBody>
      </p:sp>
      <p:sp>
        <p:nvSpPr>
          <p:cNvPr id="503" name="Google Shape;503;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4" name="Google Shape;504;p24"/>
          <p:cNvPicPr preferRelativeResize="0"/>
          <p:nvPr/>
        </p:nvPicPr>
        <p:blipFill rotWithShape="1">
          <a:blip r:embed="rId3">
            <a:alphaModFix/>
          </a:blip>
          <a:srcRect b="0" l="0" r="0" t="0"/>
          <a:stretch/>
        </p:blipFill>
        <p:spPr>
          <a:xfrm>
            <a:off x="4981400" y="152400"/>
            <a:ext cx="3418751" cy="4838702"/>
          </a:xfrm>
          <a:prstGeom prst="rect">
            <a:avLst/>
          </a:prstGeom>
          <a:noFill/>
          <a:ln>
            <a:noFill/>
          </a:ln>
        </p:spPr>
      </p:pic>
      <p:sp>
        <p:nvSpPr>
          <p:cNvPr id="505" name="Google Shape;505;p24"/>
          <p:cNvSpPr txBox="1"/>
          <p:nvPr/>
        </p:nvSpPr>
        <p:spPr>
          <a:xfrm>
            <a:off x="889400" y="4648100"/>
            <a:ext cx="2645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Email: </a:t>
            </a:r>
            <a:r>
              <a:rPr b="0" i="0" lang="en" sz="1000" u="none" cap="none" strike="noStrike">
                <a:solidFill>
                  <a:srgbClr val="000000"/>
                </a:solidFill>
                <a:latin typeface="Roboto"/>
                <a:ea typeface="Roboto"/>
                <a:cs typeface="Roboto"/>
                <a:sym typeface="Roboto"/>
              </a:rPr>
              <a:t>anshum3515.be20@chitkara.edu.in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506" name="Google Shape;506;p24"/>
          <p:cNvSpPr txBox="1"/>
          <p:nvPr/>
        </p:nvSpPr>
        <p:spPr>
          <a:xfrm>
            <a:off x="956888" y="4456000"/>
            <a:ext cx="216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Contact Number: </a:t>
            </a:r>
            <a:r>
              <a:rPr b="0" i="0" lang="en" sz="1000" u="none" cap="none" strike="noStrike">
                <a:solidFill>
                  <a:srgbClr val="000000"/>
                </a:solidFill>
                <a:latin typeface="Roboto"/>
                <a:ea typeface="Roboto"/>
                <a:cs typeface="Roboto"/>
                <a:sym typeface="Roboto"/>
              </a:rPr>
              <a:t>+91-8307699637    </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5"/>
          <p:cNvSpPr/>
          <p:nvPr/>
        </p:nvSpPr>
        <p:spPr>
          <a:xfrm>
            <a:off x="6244094" y="1284101"/>
            <a:ext cx="1613103" cy="1921965"/>
          </a:xfrm>
          <a:custGeom>
            <a:rect b="b" l="l" r="r" t="t"/>
            <a:pathLst>
              <a:path extrusionOk="0" h="50628" w="42492">
                <a:moveTo>
                  <a:pt x="18541" y="0"/>
                </a:moveTo>
                <a:cubicBezTo>
                  <a:pt x="18541" y="0"/>
                  <a:pt x="7958" y="4317"/>
                  <a:pt x="3980" y="10762"/>
                </a:cubicBezTo>
                <a:cubicBezTo>
                  <a:pt x="1" y="17207"/>
                  <a:pt x="4258" y="30854"/>
                  <a:pt x="4258" y="30854"/>
                </a:cubicBezTo>
                <a:lnTo>
                  <a:pt x="4258" y="50627"/>
                </a:lnTo>
                <a:lnTo>
                  <a:pt x="38215" y="50627"/>
                </a:lnTo>
                <a:lnTo>
                  <a:pt x="38215" y="30854"/>
                </a:lnTo>
                <a:cubicBezTo>
                  <a:pt x="38235" y="30854"/>
                  <a:pt x="42492" y="17207"/>
                  <a:pt x="38513" y="10762"/>
                </a:cubicBezTo>
                <a:cubicBezTo>
                  <a:pt x="34535" y="4317"/>
                  <a:pt x="23952" y="0"/>
                  <a:pt x="239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A6A6"/>
              </a:solidFill>
              <a:latin typeface="Arial"/>
              <a:ea typeface="Arial"/>
              <a:cs typeface="Arial"/>
              <a:sym typeface="Arial"/>
            </a:endParaRPr>
          </a:p>
        </p:txBody>
      </p:sp>
      <p:sp>
        <p:nvSpPr>
          <p:cNvPr id="512" name="Google Shape;512;p25"/>
          <p:cNvSpPr/>
          <p:nvPr/>
        </p:nvSpPr>
        <p:spPr>
          <a:xfrm>
            <a:off x="6596764" y="1842144"/>
            <a:ext cx="182030" cy="344434"/>
          </a:xfrm>
          <a:custGeom>
            <a:rect b="b" l="l" r="r" t="t"/>
            <a:pathLst>
              <a:path extrusionOk="0" fill="none" h="9073" w="4795">
                <a:moveTo>
                  <a:pt x="4795" y="9072"/>
                </a:moveTo>
                <a:lnTo>
                  <a:pt x="1"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5"/>
          <p:cNvSpPr/>
          <p:nvPr/>
        </p:nvSpPr>
        <p:spPr>
          <a:xfrm>
            <a:off x="6893554" y="1284101"/>
            <a:ext cx="309660" cy="1921206"/>
          </a:xfrm>
          <a:custGeom>
            <a:rect b="b" l="l" r="r" t="t"/>
            <a:pathLst>
              <a:path extrusionOk="0" h="50608" w="8157">
                <a:moveTo>
                  <a:pt x="1473" y="0"/>
                </a:moveTo>
                <a:cubicBezTo>
                  <a:pt x="1473" y="0"/>
                  <a:pt x="896" y="219"/>
                  <a:pt x="1" y="677"/>
                </a:cubicBezTo>
                <a:lnTo>
                  <a:pt x="1" y="50607"/>
                </a:lnTo>
                <a:lnTo>
                  <a:pt x="8157" y="50607"/>
                </a:lnTo>
                <a:lnTo>
                  <a:pt x="8157" y="577"/>
                </a:lnTo>
                <a:cubicBezTo>
                  <a:pt x="7361" y="199"/>
                  <a:pt x="6864" y="0"/>
                  <a:pt x="68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5"/>
          <p:cNvSpPr/>
          <p:nvPr/>
        </p:nvSpPr>
        <p:spPr>
          <a:xfrm>
            <a:off x="6970580" y="1383030"/>
            <a:ext cx="153331" cy="701585"/>
          </a:xfrm>
          <a:custGeom>
            <a:rect b="b" l="l" r="r" t="t"/>
            <a:pathLst>
              <a:path extrusionOk="0" h="18481" w="4039">
                <a:moveTo>
                  <a:pt x="2030" y="0"/>
                </a:moveTo>
                <a:lnTo>
                  <a:pt x="1" y="1592"/>
                </a:lnTo>
                <a:lnTo>
                  <a:pt x="896" y="3183"/>
                </a:lnTo>
                <a:lnTo>
                  <a:pt x="60" y="18481"/>
                </a:lnTo>
                <a:lnTo>
                  <a:pt x="3860" y="16491"/>
                </a:lnTo>
                <a:lnTo>
                  <a:pt x="3144" y="3183"/>
                </a:lnTo>
                <a:lnTo>
                  <a:pt x="4039" y="1592"/>
                </a:lnTo>
                <a:lnTo>
                  <a:pt x="203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5"/>
          <p:cNvSpPr/>
          <p:nvPr/>
        </p:nvSpPr>
        <p:spPr>
          <a:xfrm>
            <a:off x="7184308" y="1966774"/>
            <a:ext cx="317974" cy="239429"/>
          </a:xfrm>
          <a:custGeom>
            <a:rect b="b" l="l" r="r" t="t"/>
            <a:pathLst>
              <a:path extrusionOk="0" h="6307" w="8376">
                <a:moveTo>
                  <a:pt x="3223" y="0"/>
                </a:moveTo>
                <a:cubicBezTo>
                  <a:pt x="1333" y="0"/>
                  <a:pt x="0" y="736"/>
                  <a:pt x="0" y="736"/>
                </a:cubicBezTo>
                <a:lnTo>
                  <a:pt x="4775" y="6306"/>
                </a:lnTo>
                <a:lnTo>
                  <a:pt x="8375" y="1651"/>
                </a:lnTo>
                <a:cubicBezTo>
                  <a:pt x="8375" y="1651"/>
                  <a:pt x="6008" y="0"/>
                  <a:pt x="322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5"/>
          <p:cNvSpPr/>
          <p:nvPr/>
        </p:nvSpPr>
        <p:spPr>
          <a:xfrm>
            <a:off x="6426883" y="1906186"/>
            <a:ext cx="521073" cy="312128"/>
          </a:xfrm>
          <a:custGeom>
            <a:rect b="b" l="l" r="r" t="t"/>
            <a:pathLst>
              <a:path extrusionOk="0" h="8222" w="13726">
                <a:moveTo>
                  <a:pt x="4964" y="0"/>
                </a:moveTo>
                <a:cubicBezTo>
                  <a:pt x="4073" y="0"/>
                  <a:pt x="3093" y="1411"/>
                  <a:pt x="2188" y="1815"/>
                </a:cubicBezTo>
                <a:cubicBezTo>
                  <a:pt x="1034" y="2352"/>
                  <a:pt x="1333" y="3247"/>
                  <a:pt x="1333" y="3247"/>
                </a:cubicBezTo>
                <a:cubicBezTo>
                  <a:pt x="1333" y="3247"/>
                  <a:pt x="0" y="3586"/>
                  <a:pt x="239" y="4501"/>
                </a:cubicBezTo>
                <a:cubicBezTo>
                  <a:pt x="344" y="4939"/>
                  <a:pt x="832" y="5053"/>
                  <a:pt x="1313" y="5053"/>
                </a:cubicBezTo>
                <a:cubicBezTo>
                  <a:pt x="1835" y="5053"/>
                  <a:pt x="2347" y="4918"/>
                  <a:pt x="2347" y="4918"/>
                </a:cubicBezTo>
                <a:lnTo>
                  <a:pt x="2347" y="4918"/>
                </a:lnTo>
                <a:cubicBezTo>
                  <a:pt x="2347" y="4918"/>
                  <a:pt x="637" y="5694"/>
                  <a:pt x="1054" y="6709"/>
                </a:cubicBezTo>
                <a:cubicBezTo>
                  <a:pt x="1194" y="7047"/>
                  <a:pt x="1450" y="7160"/>
                  <a:pt x="1730" y="7160"/>
                </a:cubicBezTo>
                <a:cubicBezTo>
                  <a:pt x="2290" y="7160"/>
                  <a:pt x="2944" y="6709"/>
                  <a:pt x="2944" y="6709"/>
                </a:cubicBezTo>
                <a:lnTo>
                  <a:pt x="2944" y="6709"/>
                </a:lnTo>
                <a:cubicBezTo>
                  <a:pt x="2487" y="7584"/>
                  <a:pt x="2745" y="8201"/>
                  <a:pt x="3322" y="8221"/>
                </a:cubicBezTo>
                <a:cubicBezTo>
                  <a:pt x="3337" y="8221"/>
                  <a:pt x="3352" y="8221"/>
                  <a:pt x="3367" y="8221"/>
                </a:cubicBezTo>
                <a:cubicBezTo>
                  <a:pt x="4327" y="8221"/>
                  <a:pt x="5908" y="6987"/>
                  <a:pt x="5908" y="6987"/>
                </a:cubicBezTo>
                <a:lnTo>
                  <a:pt x="7201" y="7504"/>
                </a:lnTo>
                <a:cubicBezTo>
                  <a:pt x="7481" y="7618"/>
                  <a:pt x="7776" y="7674"/>
                  <a:pt x="8075" y="7674"/>
                </a:cubicBezTo>
                <a:cubicBezTo>
                  <a:pt x="8456" y="7674"/>
                  <a:pt x="8843" y="7583"/>
                  <a:pt x="9210" y="7405"/>
                </a:cubicBezTo>
                <a:lnTo>
                  <a:pt x="13726" y="5038"/>
                </a:lnTo>
                <a:lnTo>
                  <a:pt x="10424" y="2989"/>
                </a:lnTo>
                <a:cubicBezTo>
                  <a:pt x="6962" y="1159"/>
                  <a:pt x="5968" y="104"/>
                  <a:pt x="5053" y="5"/>
                </a:cubicBezTo>
                <a:cubicBezTo>
                  <a:pt x="5023" y="2"/>
                  <a:pt x="4994" y="0"/>
                  <a:pt x="4964"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5"/>
          <p:cNvSpPr/>
          <p:nvPr/>
        </p:nvSpPr>
        <p:spPr>
          <a:xfrm>
            <a:off x="6538644" y="2086089"/>
            <a:ext cx="117836" cy="74786"/>
          </a:xfrm>
          <a:custGeom>
            <a:rect b="b" l="l" r="r" t="t"/>
            <a:pathLst>
              <a:path extrusionOk="0" fill="none" h="1970" w="3104">
                <a:moveTo>
                  <a:pt x="0" y="1970"/>
                </a:moveTo>
                <a:lnTo>
                  <a:pt x="3103" y="0"/>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5"/>
          <p:cNvSpPr/>
          <p:nvPr/>
        </p:nvSpPr>
        <p:spPr>
          <a:xfrm>
            <a:off x="6515980" y="2021895"/>
            <a:ext cx="129148" cy="71787"/>
          </a:xfrm>
          <a:custGeom>
            <a:rect b="b" l="l" r="r" t="t"/>
            <a:pathLst>
              <a:path extrusionOk="0" fill="none" h="1891" w="3402">
                <a:moveTo>
                  <a:pt x="0" y="1890"/>
                </a:moveTo>
                <a:cubicBezTo>
                  <a:pt x="0" y="1890"/>
                  <a:pt x="2487" y="299"/>
                  <a:pt x="3402"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5"/>
          <p:cNvSpPr/>
          <p:nvPr/>
        </p:nvSpPr>
        <p:spPr>
          <a:xfrm>
            <a:off x="6477449" y="1959979"/>
            <a:ext cx="142018" cy="69509"/>
          </a:xfrm>
          <a:custGeom>
            <a:rect b="b" l="l" r="r" t="t"/>
            <a:pathLst>
              <a:path extrusionOk="0" fill="none" h="1831" w="3741">
                <a:moveTo>
                  <a:pt x="1" y="1830"/>
                </a:moveTo>
                <a:cubicBezTo>
                  <a:pt x="1" y="1830"/>
                  <a:pt x="1851" y="975"/>
                  <a:pt x="3741" y="0"/>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5"/>
          <p:cNvSpPr/>
          <p:nvPr/>
        </p:nvSpPr>
        <p:spPr>
          <a:xfrm>
            <a:off x="6893554" y="1382271"/>
            <a:ext cx="308901" cy="121632"/>
          </a:xfrm>
          <a:custGeom>
            <a:rect b="b" l="l" r="r" t="t"/>
            <a:pathLst>
              <a:path extrusionOk="0" fill="none" h="3204" w="8137">
                <a:moveTo>
                  <a:pt x="1" y="3203"/>
                </a:moveTo>
                <a:lnTo>
                  <a:pt x="4079" y="0"/>
                </a:lnTo>
                <a:lnTo>
                  <a:pt x="8137" y="3203"/>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5"/>
          <p:cNvSpPr/>
          <p:nvPr/>
        </p:nvSpPr>
        <p:spPr>
          <a:xfrm>
            <a:off x="6398904" y="1980364"/>
            <a:ext cx="965918" cy="687197"/>
          </a:xfrm>
          <a:custGeom>
            <a:rect b="b" l="l" r="r" t="t"/>
            <a:pathLst>
              <a:path extrusionOk="0" h="18102" w="25444">
                <a:moveTo>
                  <a:pt x="20311" y="0"/>
                </a:moveTo>
                <a:lnTo>
                  <a:pt x="8495" y="6167"/>
                </a:lnTo>
                <a:lnTo>
                  <a:pt x="1" y="11817"/>
                </a:lnTo>
                <a:cubicBezTo>
                  <a:pt x="1" y="11817"/>
                  <a:pt x="3499" y="18102"/>
                  <a:pt x="9824" y="18102"/>
                </a:cubicBezTo>
                <a:cubicBezTo>
                  <a:pt x="10021" y="18102"/>
                  <a:pt x="10222" y="18096"/>
                  <a:pt x="10425" y="18083"/>
                </a:cubicBezTo>
                <a:cubicBezTo>
                  <a:pt x="17129" y="17665"/>
                  <a:pt x="25444" y="5968"/>
                  <a:pt x="25444" y="5968"/>
                </a:cubicBezTo>
                <a:lnTo>
                  <a:pt x="20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5"/>
          <p:cNvSpPr/>
          <p:nvPr/>
        </p:nvSpPr>
        <p:spPr>
          <a:xfrm>
            <a:off x="7046125" y="2219754"/>
            <a:ext cx="657017" cy="447806"/>
          </a:xfrm>
          <a:custGeom>
            <a:rect b="b" l="l" r="r" t="t"/>
            <a:pathLst>
              <a:path extrusionOk="0" h="11796" w="17307">
                <a:moveTo>
                  <a:pt x="8176" y="0"/>
                </a:moveTo>
                <a:cubicBezTo>
                  <a:pt x="8126" y="0"/>
                  <a:pt x="3015" y="6670"/>
                  <a:pt x="0" y="8654"/>
                </a:cubicBezTo>
                <a:cubicBezTo>
                  <a:pt x="2427" y="10066"/>
                  <a:pt x="4933" y="11657"/>
                  <a:pt x="6903" y="11777"/>
                </a:cubicBezTo>
                <a:cubicBezTo>
                  <a:pt x="7106" y="11790"/>
                  <a:pt x="7306" y="11796"/>
                  <a:pt x="7504" y="11796"/>
                </a:cubicBezTo>
                <a:cubicBezTo>
                  <a:pt x="13827" y="11796"/>
                  <a:pt x="17307" y="5511"/>
                  <a:pt x="17307" y="5511"/>
                </a:cubicBezTo>
                <a:lnTo>
                  <a:pt x="8176" y="0"/>
                </a:lnTo>
                <a:cubicBezTo>
                  <a:pt x="8176" y="0"/>
                  <a:pt x="8176" y="0"/>
                  <a:pt x="817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5"/>
          <p:cNvSpPr/>
          <p:nvPr/>
        </p:nvSpPr>
        <p:spPr>
          <a:xfrm>
            <a:off x="6398904" y="1980364"/>
            <a:ext cx="965918" cy="702344"/>
          </a:xfrm>
          <a:custGeom>
            <a:rect b="b" l="l" r="r" t="t"/>
            <a:pathLst>
              <a:path extrusionOk="0" fill="none" h="18501" w="25444">
                <a:moveTo>
                  <a:pt x="1" y="11817"/>
                </a:moveTo>
                <a:cubicBezTo>
                  <a:pt x="1" y="11817"/>
                  <a:pt x="3721" y="18501"/>
                  <a:pt x="10425" y="18083"/>
                </a:cubicBezTo>
                <a:cubicBezTo>
                  <a:pt x="17129" y="17665"/>
                  <a:pt x="25444" y="5968"/>
                  <a:pt x="25444" y="5968"/>
                </a:cubicBezTo>
                <a:lnTo>
                  <a:pt x="20311" y="0"/>
                </a:lnTo>
                <a:lnTo>
                  <a:pt x="8495" y="6167"/>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5"/>
          <p:cNvSpPr/>
          <p:nvPr/>
        </p:nvSpPr>
        <p:spPr>
          <a:xfrm>
            <a:off x="7046125" y="2428925"/>
            <a:ext cx="657017" cy="253779"/>
          </a:xfrm>
          <a:custGeom>
            <a:rect b="b" l="l" r="r" t="t"/>
            <a:pathLst>
              <a:path extrusionOk="0" fill="none" h="6685" w="17307">
                <a:moveTo>
                  <a:pt x="17307" y="1"/>
                </a:moveTo>
                <a:cubicBezTo>
                  <a:pt x="17307" y="1"/>
                  <a:pt x="13587" y="6685"/>
                  <a:pt x="6903" y="6267"/>
                </a:cubicBezTo>
                <a:cubicBezTo>
                  <a:pt x="4933" y="6147"/>
                  <a:pt x="2427" y="4556"/>
                  <a:pt x="0" y="3144"/>
                </a:cubicBez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5"/>
          <p:cNvSpPr/>
          <p:nvPr/>
        </p:nvSpPr>
        <p:spPr>
          <a:xfrm>
            <a:off x="6893554" y="2737026"/>
            <a:ext cx="308901" cy="38"/>
          </a:xfrm>
          <a:custGeom>
            <a:rect b="b" l="l" r="r" t="t"/>
            <a:pathLst>
              <a:path extrusionOk="0" fill="none" h="1" w="8137">
                <a:moveTo>
                  <a:pt x="1" y="1"/>
                </a:moveTo>
                <a:lnTo>
                  <a:pt x="8137"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5"/>
          <p:cNvSpPr/>
          <p:nvPr/>
        </p:nvSpPr>
        <p:spPr>
          <a:xfrm>
            <a:off x="6893554" y="2737026"/>
            <a:ext cx="309660" cy="468267"/>
          </a:xfrm>
          <a:custGeom>
            <a:rect b="b" l="l" r="r" t="t"/>
            <a:pathLst>
              <a:path extrusionOk="0" h="12335" w="8157">
                <a:moveTo>
                  <a:pt x="1" y="1"/>
                </a:moveTo>
                <a:lnTo>
                  <a:pt x="1" y="12334"/>
                </a:lnTo>
                <a:lnTo>
                  <a:pt x="8157" y="12334"/>
                </a:lnTo>
                <a:lnTo>
                  <a:pt x="815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5"/>
          <p:cNvSpPr/>
          <p:nvPr/>
        </p:nvSpPr>
        <p:spPr>
          <a:xfrm>
            <a:off x="7365540" y="1944111"/>
            <a:ext cx="200936" cy="262093"/>
          </a:xfrm>
          <a:custGeom>
            <a:rect b="b" l="l" r="r" t="t"/>
            <a:pathLst>
              <a:path extrusionOk="0" fill="none" h="6904" w="5293">
                <a:moveTo>
                  <a:pt x="1" y="6903"/>
                </a:moveTo>
                <a:lnTo>
                  <a:pt x="5292" y="1"/>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5"/>
          <p:cNvSpPr/>
          <p:nvPr/>
        </p:nvSpPr>
        <p:spPr>
          <a:xfrm>
            <a:off x="6949435" y="1074170"/>
            <a:ext cx="203935" cy="300587"/>
          </a:xfrm>
          <a:custGeom>
            <a:rect b="b" l="l" r="r" t="t"/>
            <a:pathLst>
              <a:path extrusionOk="0" h="7918" w="5372">
                <a:moveTo>
                  <a:pt x="1" y="0"/>
                </a:moveTo>
                <a:lnTo>
                  <a:pt x="1" y="5530"/>
                </a:lnTo>
                <a:lnTo>
                  <a:pt x="2607" y="7917"/>
                </a:lnTo>
                <a:lnTo>
                  <a:pt x="5372" y="5530"/>
                </a:lnTo>
                <a:lnTo>
                  <a:pt x="5372" y="0"/>
                </a:ln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5"/>
          <p:cNvSpPr/>
          <p:nvPr/>
        </p:nvSpPr>
        <p:spPr>
          <a:xfrm>
            <a:off x="6949435" y="1074170"/>
            <a:ext cx="203935" cy="158607"/>
          </a:xfrm>
          <a:custGeom>
            <a:rect b="b" l="l" r="r" t="t"/>
            <a:pathLst>
              <a:path extrusionOk="0" h="4178" w="5372">
                <a:moveTo>
                  <a:pt x="1" y="0"/>
                </a:moveTo>
                <a:lnTo>
                  <a:pt x="1" y="2447"/>
                </a:lnTo>
                <a:cubicBezTo>
                  <a:pt x="1" y="2447"/>
                  <a:pt x="2209" y="4138"/>
                  <a:pt x="5372" y="4178"/>
                </a:cubicBezTo>
                <a:lnTo>
                  <a:pt x="537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5"/>
          <p:cNvSpPr/>
          <p:nvPr/>
        </p:nvSpPr>
        <p:spPr>
          <a:xfrm>
            <a:off x="6762926" y="918601"/>
            <a:ext cx="117076" cy="117076"/>
          </a:xfrm>
          <a:custGeom>
            <a:rect b="b" l="l" r="r" t="t"/>
            <a:pathLst>
              <a:path extrusionOk="0" h="3084" w="3084">
                <a:moveTo>
                  <a:pt x="1552" y="0"/>
                </a:moveTo>
                <a:cubicBezTo>
                  <a:pt x="697" y="0"/>
                  <a:pt x="0" y="696"/>
                  <a:pt x="0" y="1532"/>
                </a:cubicBezTo>
                <a:cubicBezTo>
                  <a:pt x="0" y="2387"/>
                  <a:pt x="697" y="3084"/>
                  <a:pt x="1552" y="3084"/>
                </a:cubicBezTo>
                <a:cubicBezTo>
                  <a:pt x="2407" y="3084"/>
                  <a:pt x="3084" y="2387"/>
                  <a:pt x="3084" y="1532"/>
                </a:cubicBezTo>
                <a:cubicBezTo>
                  <a:pt x="3084" y="696"/>
                  <a:pt x="2407" y="0"/>
                  <a:pt x="1552"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5"/>
          <p:cNvSpPr/>
          <p:nvPr/>
        </p:nvSpPr>
        <p:spPr>
          <a:xfrm>
            <a:off x="7215247" y="918601"/>
            <a:ext cx="117114" cy="117076"/>
          </a:xfrm>
          <a:custGeom>
            <a:rect b="b" l="l" r="r" t="t"/>
            <a:pathLst>
              <a:path extrusionOk="0" h="3084" w="3085">
                <a:moveTo>
                  <a:pt x="1553" y="0"/>
                </a:moveTo>
                <a:cubicBezTo>
                  <a:pt x="697" y="0"/>
                  <a:pt x="1" y="696"/>
                  <a:pt x="1" y="1532"/>
                </a:cubicBezTo>
                <a:cubicBezTo>
                  <a:pt x="1" y="2387"/>
                  <a:pt x="697" y="3084"/>
                  <a:pt x="1553" y="3084"/>
                </a:cubicBezTo>
                <a:cubicBezTo>
                  <a:pt x="2408" y="3084"/>
                  <a:pt x="3084" y="2387"/>
                  <a:pt x="3084" y="1532"/>
                </a:cubicBezTo>
                <a:cubicBezTo>
                  <a:pt x="3084" y="696"/>
                  <a:pt x="2408" y="0"/>
                  <a:pt x="1553"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5"/>
          <p:cNvSpPr/>
          <p:nvPr/>
        </p:nvSpPr>
        <p:spPr>
          <a:xfrm>
            <a:off x="6822564" y="729816"/>
            <a:ext cx="451640" cy="451602"/>
          </a:xfrm>
          <a:custGeom>
            <a:rect b="b" l="l" r="r" t="t"/>
            <a:pathLst>
              <a:path extrusionOk="0" h="11896" w="11897">
                <a:moveTo>
                  <a:pt x="5949" y="0"/>
                </a:moveTo>
                <a:cubicBezTo>
                  <a:pt x="2666" y="0"/>
                  <a:pt x="1" y="2666"/>
                  <a:pt x="1" y="5948"/>
                </a:cubicBezTo>
                <a:cubicBezTo>
                  <a:pt x="1" y="9230"/>
                  <a:pt x="2666" y="11896"/>
                  <a:pt x="5949" y="11896"/>
                </a:cubicBezTo>
                <a:cubicBezTo>
                  <a:pt x="9231" y="11896"/>
                  <a:pt x="11897" y="9230"/>
                  <a:pt x="11897" y="5948"/>
                </a:cubicBezTo>
                <a:cubicBezTo>
                  <a:pt x="11897" y="2666"/>
                  <a:pt x="9231" y="0"/>
                  <a:pt x="5949" y="0"/>
                </a:cubicBezTo>
                <a:close/>
              </a:path>
            </a:pathLst>
          </a:custGeom>
          <a:solidFill>
            <a:srgbClr val="F0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5"/>
          <p:cNvSpPr/>
          <p:nvPr/>
        </p:nvSpPr>
        <p:spPr>
          <a:xfrm>
            <a:off x="6818047" y="653322"/>
            <a:ext cx="456157" cy="331754"/>
          </a:xfrm>
          <a:custGeom>
            <a:rect b="b" l="l" r="r" t="t"/>
            <a:pathLst>
              <a:path extrusionOk="0" h="8739" w="12016">
                <a:moveTo>
                  <a:pt x="5694" y="0"/>
                </a:moveTo>
                <a:cubicBezTo>
                  <a:pt x="5035" y="0"/>
                  <a:pt x="4206" y="411"/>
                  <a:pt x="3760" y="682"/>
                </a:cubicBezTo>
                <a:cubicBezTo>
                  <a:pt x="2825" y="1180"/>
                  <a:pt x="2089" y="1737"/>
                  <a:pt x="1413" y="2572"/>
                </a:cubicBezTo>
                <a:cubicBezTo>
                  <a:pt x="697" y="3427"/>
                  <a:pt x="140" y="4521"/>
                  <a:pt x="80" y="5655"/>
                </a:cubicBezTo>
                <a:cubicBezTo>
                  <a:pt x="40" y="6053"/>
                  <a:pt x="0" y="7983"/>
                  <a:pt x="179" y="8739"/>
                </a:cubicBezTo>
                <a:cubicBezTo>
                  <a:pt x="378" y="7088"/>
                  <a:pt x="1234" y="5675"/>
                  <a:pt x="2487" y="4720"/>
                </a:cubicBezTo>
                <a:cubicBezTo>
                  <a:pt x="2766" y="4508"/>
                  <a:pt x="3106" y="4393"/>
                  <a:pt x="3449" y="4393"/>
                </a:cubicBezTo>
                <a:cubicBezTo>
                  <a:pt x="3621" y="4393"/>
                  <a:pt x="3793" y="4422"/>
                  <a:pt x="3959" y="4482"/>
                </a:cubicBezTo>
                <a:cubicBezTo>
                  <a:pt x="4496" y="4681"/>
                  <a:pt x="5292" y="4780"/>
                  <a:pt x="6147" y="4780"/>
                </a:cubicBezTo>
                <a:cubicBezTo>
                  <a:pt x="6963" y="4780"/>
                  <a:pt x="7679" y="4681"/>
                  <a:pt x="8236" y="4502"/>
                </a:cubicBezTo>
                <a:cubicBezTo>
                  <a:pt x="8383" y="4460"/>
                  <a:pt x="8533" y="4440"/>
                  <a:pt x="8683" y="4440"/>
                </a:cubicBezTo>
                <a:cubicBezTo>
                  <a:pt x="9040" y="4440"/>
                  <a:pt x="9394" y="4556"/>
                  <a:pt x="9688" y="4780"/>
                </a:cubicBezTo>
                <a:cubicBezTo>
                  <a:pt x="10922" y="5715"/>
                  <a:pt x="11757" y="7108"/>
                  <a:pt x="11956" y="8739"/>
                </a:cubicBezTo>
                <a:cubicBezTo>
                  <a:pt x="11976" y="8480"/>
                  <a:pt x="12016" y="8241"/>
                  <a:pt x="12016" y="7983"/>
                </a:cubicBezTo>
                <a:cubicBezTo>
                  <a:pt x="12016" y="6570"/>
                  <a:pt x="11817" y="5755"/>
                  <a:pt x="10941" y="4263"/>
                </a:cubicBezTo>
                <a:cubicBezTo>
                  <a:pt x="10762" y="3905"/>
                  <a:pt x="10265" y="3288"/>
                  <a:pt x="10265" y="3288"/>
                </a:cubicBezTo>
                <a:cubicBezTo>
                  <a:pt x="10285" y="3189"/>
                  <a:pt x="10444" y="3069"/>
                  <a:pt x="10484" y="2970"/>
                </a:cubicBezTo>
                <a:cubicBezTo>
                  <a:pt x="10752" y="2371"/>
                  <a:pt x="10122" y="2072"/>
                  <a:pt x="9581" y="2072"/>
                </a:cubicBezTo>
                <a:cubicBezTo>
                  <a:pt x="9439" y="2072"/>
                  <a:pt x="9303" y="2093"/>
                  <a:pt x="9191" y="2134"/>
                </a:cubicBezTo>
                <a:cubicBezTo>
                  <a:pt x="9529" y="1438"/>
                  <a:pt x="9628" y="742"/>
                  <a:pt x="8694" y="583"/>
                </a:cubicBezTo>
                <a:cubicBezTo>
                  <a:pt x="8529" y="551"/>
                  <a:pt x="8367" y="537"/>
                  <a:pt x="8207" y="537"/>
                </a:cubicBezTo>
                <a:cubicBezTo>
                  <a:pt x="7554" y="537"/>
                  <a:pt x="6937" y="776"/>
                  <a:pt x="6346" y="1080"/>
                </a:cubicBezTo>
                <a:cubicBezTo>
                  <a:pt x="6406" y="722"/>
                  <a:pt x="6565" y="245"/>
                  <a:pt x="6147" y="85"/>
                </a:cubicBezTo>
                <a:cubicBezTo>
                  <a:pt x="6012" y="26"/>
                  <a:pt x="5859" y="0"/>
                  <a:pt x="569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5"/>
          <p:cNvSpPr/>
          <p:nvPr/>
        </p:nvSpPr>
        <p:spPr>
          <a:xfrm>
            <a:off x="7022702" y="917842"/>
            <a:ext cx="13629" cy="103486"/>
          </a:xfrm>
          <a:custGeom>
            <a:rect b="b" l="l" r="r" t="t"/>
            <a:pathLst>
              <a:path extrusionOk="0" fill="none" h="2726" w="359">
                <a:moveTo>
                  <a:pt x="358" y="0"/>
                </a:moveTo>
                <a:lnTo>
                  <a:pt x="0" y="2726"/>
                </a:lnTo>
              </a:path>
            </a:pathLst>
          </a:custGeom>
          <a:noFill/>
          <a:ln cap="rnd" cmpd="sng" w="109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5"/>
          <p:cNvSpPr/>
          <p:nvPr/>
        </p:nvSpPr>
        <p:spPr>
          <a:xfrm>
            <a:off x="6978134" y="905770"/>
            <a:ext cx="24979" cy="24182"/>
          </a:xfrm>
          <a:custGeom>
            <a:rect b="b" l="l" r="r" t="t"/>
            <a:pathLst>
              <a:path extrusionOk="0" h="637" w="658">
                <a:moveTo>
                  <a:pt x="339" y="0"/>
                </a:moveTo>
                <a:cubicBezTo>
                  <a:pt x="160" y="0"/>
                  <a:pt x="1" y="139"/>
                  <a:pt x="1" y="318"/>
                </a:cubicBezTo>
                <a:cubicBezTo>
                  <a:pt x="1" y="517"/>
                  <a:pt x="160" y="637"/>
                  <a:pt x="339" y="637"/>
                </a:cubicBezTo>
                <a:cubicBezTo>
                  <a:pt x="498" y="637"/>
                  <a:pt x="657" y="477"/>
                  <a:pt x="657" y="318"/>
                </a:cubicBezTo>
                <a:cubicBezTo>
                  <a:pt x="657" y="139"/>
                  <a:pt x="498" y="0"/>
                  <a:pt x="33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5"/>
          <p:cNvSpPr/>
          <p:nvPr/>
        </p:nvSpPr>
        <p:spPr>
          <a:xfrm>
            <a:off x="7086896" y="905770"/>
            <a:ext cx="24941" cy="24182"/>
          </a:xfrm>
          <a:custGeom>
            <a:rect b="b" l="l" r="r" t="t"/>
            <a:pathLst>
              <a:path extrusionOk="0" h="637" w="657">
                <a:moveTo>
                  <a:pt x="319" y="0"/>
                </a:moveTo>
                <a:cubicBezTo>
                  <a:pt x="159" y="0"/>
                  <a:pt x="0" y="139"/>
                  <a:pt x="0" y="318"/>
                </a:cubicBezTo>
                <a:cubicBezTo>
                  <a:pt x="0" y="517"/>
                  <a:pt x="159" y="637"/>
                  <a:pt x="319" y="637"/>
                </a:cubicBezTo>
                <a:cubicBezTo>
                  <a:pt x="498" y="637"/>
                  <a:pt x="657" y="477"/>
                  <a:pt x="657" y="318"/>
                </a:cubicBezTo>
                <a:cubicBezTo>
                  <a:pt x="657" y="139"/>
                  <a:pt x="498" y="0"/>
                  <a:pt x="31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5"/>
          <p:cNvSpPr txBox="1"/>
          <p:nvPr/>
        </p:nvSpPr>
        <p:spPr>
          <a:xfrm>
            <a:off x="5871321" y="3199739"/>
            <a:ext cx="2372400" cy="634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Fira Sans Extra Condensed"/>
                <a:ea typeface="Fira Sans Extra Condensed"/>
                <a:cs typeface="Fira Sans Extra Condensed"/>
                <a:sym typeface="Fira Sans Extra Condensed"/>
              </a:rPr>
              <a:t>Anshum Srivastava</a:t>
            </a:r>
            <a:endParaRPr b="1" i="0" sz="2300" u="none" cap="none" strike="noStrike">
              <a:solidFill>
                <a:srgbClr val="000000"/>
              </a:solidFill>
              <a:latin typeface="Fira Sans Extra Condensed"/>
              <a:ea typeface="Fira Sans Extra Condensed"/>
              <a:cs typeface="Fira Sans Extra Condensed"/>
              <a:sym typeface="Fira Sans Extra Condensed"/>
            </a:endParaRPr>
          </a:p>
        </p:txBody>
      </p:sp>
      <p:sp>
        <p:nvSpPr>
          <p:cNvPr id="538" name="Google Shape;538;p25"/>
          <p:cNvSpPr txBox="1"/>
          <p:nvPr/>
        </p:nvSpPr>
        <p:spPr>
          <a:xfrm>
            <a:off x="5798125" y="3841940"/>
            <a:ext cx="2518800" cy="1002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 problem solver with interest in human nature</a:t>
            </a:r>
            <a:endParaRPr b="0" i="0" sz="1200" u="none" cap="none" strike="noStrike">
              <a:solidFill>
                <a:srgbClr val="000000"/>
              </a:solidFill>
              <a:latin typeface="Roboto"/>
              <a:ea typeface="Roboto"/>
              <a:cs typeface="Roboto"/>
              <a:sym typeface="Roboto"/>
            </a:endParaRPr>
          </a:p>
        </p:txBody>
      </p:sp>
      <p:sp>
        <p:nvSpPr>
          <p:cNvPr id="539" name="Google Shape;539;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25"/>
          <p:cNvPicPr preferRelativeResize="0"/>
          <p:nvPr/>
        </p:nvPicPr>
        <p:blipFill rotWithShape="1">
          <a:blip r:embed="rId3">
            <a:alphaModFix/>
          </a:blip>
          <a:srcRect b="0" l="0" r="0" t="0"/>
          <a:stretch/>
        </p:blipFill>
        <p:spPr>
          <a:xfrm>
            <a:off x="818150" y="400188"/>
            <a:ext cx="3138160" cy="4438502"/>
          </a:xfrm>
          <a:prstGeom prst="rect">
            <a:avLst/>
          </a:prstGeom>
          <a:noFill/>
          <a:ln>
            <a:noFill/>
          </a:ln>
        </p:spPr>
      </p:pic>
      <p:sp>
        <p:nvSpPr>
          <p:cNvPr id="541" name="Google Shape;541;p25"/>
          <p:cNvSpPr txBox="1"/>
          <p:nvPr/>
        </p:nvSpPr>
        <p:spPr>
          <a:xfrm>
            <a:off x="5870250" y="4544150"/>
            <a:ext cx="280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Email: </a:t>
            </a:r>
            <a:r>
              <a:rPr b="0" i="0" lang="en" sz="1000" u="none" cap="none" strike="noStrike">
                <a:solidFill>
                  <a:srgbClr val="000000"/>
                </a:solidFill>
                <a:latin typeface="Roboto"/>
                <a:ea typeface="Roboto"/>
                <a:cs typeface="Roboto"/>
                <a:sym typeface="Roboto"/>
              </a:rPr>
              <a:t>anshuman1485.be20@chitkara.edu.in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542" name="Google Shape;542;p25"/>
          <p:cNvSpPr txBox="1"/>
          <p:nvPr/>
        </p:nvSpPr>
        <p:spPr>
          <a:xfrm>
            <a:off x="5947213" y="4351300"/>
            <a:ext cx="216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Contact Number: </a:t>
            </a:r>
            <a:r>
              <a:rPr b="0" i="0" lang="en" sz="1000" u="none" cap="none" strike="noStrike">
                <a:solidFill>
                  <a:srgbClr val="000000"/>
                </a:solidFill>
                <a:latin typeface="Roboto"/>
                <a:ea typeface="Roboto"/>
                <a:cs typeface="Roboto"/>
                <a:sym typeface="Roboto"/>
              </a:rPr>
              <a:t>+91-6239537481    </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6" name="Shape 546"/>
        <p:cNvGrpSpPr/>
        <p:nvPr/>
      </p:nvGrpSpPr>
      <p:grpSpPr>
        <a:xfrm>
          <a:off x="0" y="0"/>
          <a:ext cx="0" cy="0"/>
          <a:chOff x="0" y="0"/>
          <a:chExt cx="0" cy="0"/>
        </a:xfrm>
      </p:grpSpPr>
      <p:sp>
        <p:nvSpPr>
          <p:cNvPr id="547" name="Google Shape;547;p26"/>
          <p:cNvSpPr txBox="1"/>
          <p:nvPr>
            <p:ph idx="4294967295" type="title"/>
          </p:nvPr>
        </p:nvSpPr>
        <p:spPr>
          <a:xfrm>
            <a:off x="386150" y="315150"/>
            <a:ext cx="70473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3100">
                <a:solidFill>
                  <a:srgbClr val="FFFFFF"/>
                </a:solidFill>
                <a:latin typeface="Arial"/>
                <a:ea typeface="Arial"/>
                <a:cs typeface="Arial"/>
                <a:sym typeface="Arial"/>
              </a:rPr>
              <a:t>Problem Statement</a:t>
            </a:r>
            <a:endParaRPr b="1" sz="3100">
              <a:solidFill>
                <a:srgbClr val="FFFFFF"/>
              </a:solidFill>
              <a:latin typeface="Arial"/>
              <a:ea typeface="Arial"/>
              <a:cs typeface="Arial"/>
              <a:sym typeface="Arial"/>
            </a:endParaRPr>
          </a:p>
        </p:txBody>
      </p:sp>
      <p:sp>
        <p:nvSpPr>
          <p:cNvPr id="548" name="Google Shape;548;p26"/>
          <p:cNvSpPr txBox="1"/>
          <p:nvPr>
            <p:ph idx="4294967295" type="body"/>
          </p:nvPr>
        </p:nvSpPr>
        <p:spPr>
          <a:xfrm>
            <a:off x="386150" y="1103876"/>
            <a:ext cx="7047300" cy="2810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b="1" lang="en" sz="1900">
                <a:solidFill>
                  <a:schemeClr val="lt1"/>
                </a:solidFill>
                <a:latin typeface="Arial"/>
                <a:ea typeface="Arial"/>
                <a:cs typeface="Arial"/>
                <a:sym typeface="Arial"/>
              </a:rPr>
              <a:t>Objective:</a:t>
            </a:r>
            <a:r>
              <a:rPr b="1" lang="en" sz="1900">
                <a:solidFill>
                  <a:srgbClr val="B7B7B7"/>
                </a:solidFill>
                <a:latin typeface="Arial"/>
                <a:ea typeface="Arial"/>
                <a:cs typeface="Arial"/>
                <a:sym typeface="Arial"/>
              </a:rPr>
              <a:t> </a:t>
            </a:r>
            <a:r>
              <a:rPr b="1" lang="en" sz="1600">
                <a:solidFill>
                  <a:srgbClr val="FFFFFF"/>
                </a:solidFill>
                <a:latin typeface="Arial"/>
                <a:ea typeface="Arial"/>
                <a:cs typeface="Arial"/>
                <a:sym typeface="Arial"/>
              </a:rPr>
              <a:t> </a:t>
            </a:r>
            <a:r>
              <a:rPr lang="en" sz="16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Build a machine learning model to identify potentially anomalous transactions or user activities based on a given dataset.</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t/>
            </a:r>
            <a:endParaRPr sz="3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600">
                <a:solidFill>
                  <a:srgbClr val="869FB2"/>
                </a:solidFill>
                <a:latin typeface="Arial"/>
                <a:ea typeface="Arial"/>
                <a:cs typeface="Arial"/>
                <a:sym typeface="Arial"/>
              </a:rPr>
              <a:t>Key Tasks:</a:t>
            </a:r>
            <a:endParaRPr b="1" sz="1600">
              <a:solidFill>
                <a:srgbClr val="869FB2"/>
              </a:solidFill>
              <a:latin typeface="Arial"/>
              <a:ea typeface="Arial"/>
              <a:cs typeface="Arial"/>
              <a:sym typeface="Arial"/>
            </a:endParaRPr>
          </a:p>
          <a:p>
            <a:pPr indent="-330200" lvl="0" marL="457200" rtl="0" algn="l">
              <a:lnSpc>
                <a:spcPct val="115000"/>
              </a:lnSpc>
              <a:spcBef>
                <a:spcPts val="400"/>
              </a:spcBef>
              <a:spcAft>
                <a:spcPts val="0"/>
              </a:spcAft>
              <a:buClr>
                <a:srgbClr val="FFFFFF"/>
              </a:buClr>
              <a:buSzPts val="1600"/>
              <a:buFont typeface="Arial"/>
              <a:buChar char="●"/>
            </a:pPr>
            <a:r>
              <a:rPr lang="en" sz="1600">
                <a:solidFill>
                  <a:srgbClr val="FFFFFF"/>
                </a:solidFill>
                <a:latin typeface="Arial"/>
                <a:ea typeface="Arial"/>
                <a:cs typeface="Arial"/>
                <a:sym typeface="Arial"/>
              </a:rPr>
              <a:t>Identify multiple patterns in the dataset.</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Predict potentially anomalous data and determine the reason for the anomaly.</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Identify the attribute(s) responsible for the anomaly.</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Predict all possible unique patterns across all attributes.</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Develop an API for real-time anomaly prediction for individual records and sets of records for a day.</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600">
              <a:solidFill>
                <a:srgbClr val="435D74"/>
              </a:solidFill>
              <a:latin typeface="Arial"/>
              <a:ea typeface="Arial"/>
              <a:cs typeface="Arial"/>
              <a:sym typeface="Arial"/>
            </a:endParaRPr>
          </a:p>
          <a:p>
            <a:pPr indent="0" lvl="0" marL="0" rtl="0" algn="l">
              <a:spcBef>
                <a:spcPts val="0"/>
              </a:spcBef>
              <a:spcAft>
                <a:spcPts val="0"/>
              </a:spcAft>
              <a:buNone/>
            </a:pPr>
            <a:r>
              <a:t/>
            </a:r>
            <a:endParaRPr sz="900">
              <a:solidFill>
                <a:srgbClr val="435D74"/>
              </a:solidFill>
              <a:latin typeface="Arial"/>
              <a:ea typeface="Arial"/>
              <a:cs typeface="Arial"/>
              <a:sym typeface="Arial"/>
            </a:endParaRPr>
          </a:p>
          <a:p>
            <a:pPr indent="0" lvl="0" marL="0" rtl="0" algn="l">
              <a:spcBef>
                <a:spcPts val="0"/>
              </a:spcBef>
              <a:spcAft>
                <a:spcPts val="0"/>
              </a:spcAft>
              <a:buNone/>
            </a:pPr>
            <a:r>
              <a:t/>
            </a:r>
            <a:endParaRPr sz="900">
              <a:solidFill>
                <a:srgbClr val="435D74"/>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 name="Shape 552"/>
        <p:cNvGrpSpPr/>
        <p:nvPr/>
      </p:nvGrpSpPr>
      <p:grpSpPr>
        <a:xfrm>
          <a:off x="0" y="0"/>
          <a:ext cx="0" cy="0"/>
          <a:chOff x="0" y="0"/>
          <a:chExt cx="0" cy="0"/>
        </a:xfrm>
      </p:grpSpPr>
      <p:sp>
        <p:nvSpPr>
          <p:cNvPr id="553" name="Google Shape;553;p27"/>
          <p:cNvSpPr txBox="1"/>
          <p:nvPr>
            <p:ph idx="4294967295" type="title"/>
          </p:nvPr>
        </p:nvSpPr>
        <p:spPr>
          <a:xfrm>
            <a:off x="457200" y="169975"/>
            <a:ext cx="70473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900">
                <a:solidFill>
                  <a:srgbClr val="FFFFFF"/>
                </a:solidFill>
                <a:latin typeface="Arial"/>
                <a:ea typeface="Arial"/>
                <a:cs typeface="Arial"/>
                <a:sym typeface="Arial"/>
              </a:rPr>
              <a:t>Data Set Overview</a:t>
            </a:r>
            <a:endParaRPr b="1" sz="1900">
              <a:solidFill>
                <a:srgbClr val="FFFFFF"/>
              </a:solidFill>
              <a:latin typeface="Arial"/>
              <a:ea typeface="Arial"/>
              <a:cs typeface="Arial"/>
              <a:sym typeface="Arial"/>
            </a:endParaRPr>
          </a:p>
        </p:txBody>
      </p:sp>
      <p:sp>
        <p:nvSpPr>
          <p:cNvPr id="554" name="Google Shape;554;p27"/>
          <p:cNvSpPr txBox="1"/>
          <p:nvPr>
            <p:ph idx="4294967295" type="body"/>
          </p:nvPr>
        </p:nvSpPr>
        <p:spPr>
          <a:xfrm>
            <a:off x="457200" y="643300"/>
            <a:ext cx="7917300" cy="4198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b="1" lang="en" sz="1400">
                <a:solidFill>
                  <a:schemeClr val="lt1"/>
                </a:solidFill>
                <a:latin typeface="Arial"/>
                <a:ea typeface="Arial"/>
                <a:cs typeface="Arial"/>
                <a:sym typeface="Arial"/>
              </a:rPr>
              <a:t>Features:</a:t>
            </a:r>
            <a:endParaRPr sz="1100">
              <a:solidFill>
                <a:srgbClr val="FFFFFF"/>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1. Login Timestamp: Provides temporal information that can be useful for detecting time-based anomalies or patterns.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4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2. User ID: Helps track individual user activities and identify anomalies specific to certain users.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4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3. IP Address: Can be used to detect suspicious or unusual login locations or IP addresses associated with known malicious activities.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4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4. Country, Region, City: Allows analysis of regional patterns, identification of activities from specific countries or areas, and detection of login events outside the expected regions.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4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5. Browser Name and Version: Helps in identifying browser-specific anomalies, such as outdated or suspicious browser versions.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4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Arial"/>
                <a:ea typeface="Arial"/>
                <a:cs typeface="Arial"/>
                <a:sym typeface="Arial"/>
              </a:rPr>
              <a:t>6. Device Type: Enables detection of anomalies related to specific device types or unusual login activities from a particular device category.</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4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7. Login Successful: Differentiates between successful and failed login attempts, which can be useful for identifying login-related anomalies or attacks.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b="1" lang="en" sz="1100">
                <a:solidFill>
                  <a:srgbClr val="FFFFFF"/>
                </a:solidFill>
                <a:latin typeface="Arial"/>
                <a:ea typeface="Arial"/>
                <a:cs typeface="Arial"/>
                <a:sym typeface="Arial"/>
              </a:rPr>
              <a:t>Unsupervised Learning Problem:</a:t>
            </a:r>
            <a:endParaRPr b="1"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400">
              <a:solidFill>
                <a:srgbClr val="435D74"/>
              </a:solidFill>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solidFill>
                  <a:schemeClr val="lt1"/>
                </a:solidFill>
                <a:latin typeface="Arial"/>
                <a:ea typeface="Arial"/>
                <a:cs typeface="Arial"/>
                <a:sym typeface="Arial"/>
              </a:rPr>
              <a:t>In an unsupervised learning problem, we aim to discover patterns or anomalies in the data without relying on predefined labels.</a:t>
            </a:r>
            <a:endParaRPr sz="1100">
              <a:solidFill>
                <a:schemeClr val="lt1"/>
              </a:solidFill>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solidFill>
                  <a:schemeClr val="lt1"/>
                </a:solidFill>
                <a:latin typeface="Arial"/>
                <a:ea typeface="Arial"/>
                <a:cs typeface="Arial"/>
                <a:sym typeface="Arial"/>
              </a:rPr>
              <a:t>Our objective is to train a machine learning model that can learn from the dataset's inherent structure and identify anomalies or unusual patterns without prior knowledge of specific instances.</a:t>
            </a:r>
            <a:endParaRPr sz="11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8" name="Shape 558"/>
        <p:cNvGrpSpPr/>
        <p:nvPr/>
      </p:nvGrpSpPr>
      <p:grpSpPr>
        <a:xfrm>
          <a:off x="0" y="0"/>
          <a:ext cx="0" cy="0"/>
          <a:chOff x="0" y="0"/>
          <a:chExt cx="0" cy="0"/>
        </a:xfrm>
      </p:grpSpPr>
      <p:sp>
        <p:nvSpPr>
          <p:cNvPr id="559" name="Google Shape;559;p28"/>
          <p:cNvSpPr txBox="1"/>
          <p:nvPr>
            <p:ph idx="4294967295" type="title"/>
          </p:nvPr>
        </p:nvSpPr>
        <p:spPr>
          <a:xfrm>
            <a:off x="386150" y="315150"/>
            <a:ext cx="70473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200">
                <a:solidFill>
                  <a:srgbClr val="FFFFFF"/>
                </a:solidFill>
                <a:latin typeface="Arial"/>
                <a:ea typeface="Arial"/>
                <a:cs typeface="Arial"/>
                <a:sym typeface="Arial"/>
              </a:rPr>
              <a:t>Motivation</a:t>
            </a:r>
            <a:endParaRPr b="1" sz="2200">
              <a:solidFill>
                <a:srgbClr val="FFFFFF"/>
              </a:solidFill>
              <a:latin typeface="Arial"/>
              <a:ea typeface="Arial"/>
              <a:cs typeface="Arial"/>
              <a:sym typeface="Arial"/>
            </a:endParaRPr>
          </a:p>
        </p:txBody>
      </p:sp>
      <p:sp>
        <p:nvSpPr>
          <p:cNvPr id="560" name="Google Shape;560;p28"/>
          <p:cNvSpPr txBox="1"/>
          <p:nvPr>
            <p:ph idx="4294967295" type="body"/>
          </p:nvPr>
        </p:nvSpPr>
        <p:spPr>
          <a:xfrm>
            <a:off x="386150" y="1103875"/>
            <a:ext cx="7925400" cy="28104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2"/>
              </a:buClr>
              <a:buSzPts val="1300"/>
              <a:buFont typeface="Arial"/>
              <a:buChar char="●"/>
            </a:pPr>
            <a:r>
              <a:rPr lang="en" sz="1300">
                <a:solidFill>
                  <a:schemeClr val="lt2"/>
                </a:solidFill>
                <a:latin typeface="Arial"/>
                <a:ea typeface="Arial"/>
                <a:cs typeface="Arial"/>
                <a:sym typeface="Arial"/>
              </a:rPr>
              <a:t>Anomaly detection plays a critical role in various industries, such as finance, cybersecurity, fraud detection, and predictive maintenance.</a:t>
            </a:r>
            <a:endParaRPr sz="1300">
              <a:solidFill>
                <a:schemeClr val="lt2"/>
              </a:solidFill>
              <a:latin typeface="Arial"/>
              <a:ea typeface="Arial"/>
              <a:cs typeface="Arial"/>
              <a:sym typeface="Arial"/>
            </a:endParaRPr>
          </a:p>
          <a:p>
            <a:pPr indent="-311150" lvl="0" marL="457200" rtl="0" algn="l">
              <a:lnSpc>
                <a:spcPct val="115000"/>
              </a:lnSpc>
              <a:spcBef>
                <a:spcPts val="0"/>
              </a:spcBef>
              <a:spcAft>
                <a:spcPts val="0"/>
              </a:spcAft>
              <a:buClr>
                <a:schemeClr val="lt2"/>
              </a:buClr>
              <a:buSzPts val="1300"/>
              <a:buFont typeface="Arial"/>
              <a:buChar char="●"/>
            </a:pPr>
            <a:r>
              <a:rPr lang="en" sz="1300">
                <a:solidFill>
                  <a:schemeClr val="lt2"/>
                </a:solidFill>
                <a:latin typeface="Arial"/>
                <a:ea typeface="Arial"/>
                <a:cs typeface="Arial"/>
                <a:sym typeface="Arial"/>
              </a:rPr>
              <a:t>Detecting anomalies can help identify potential risks, suspicious activities, or system failures before they cause significant damage or loss.</a:t>
            </a:r>
            <a:endParaRPr sz="1300">
              <a:solidFill>
                <a:schemeClr val="lt2"/>
              </a:solidFill>
              <a:latin typeface="Arial"/>
              <a:ea typeface="Arial"/>
              <a:cs typeface="Arial"/>
              <a:sym typeface="Arial"/>
            </a:endParaRPr>
          </a:p>
          <a:p>
            <a:pPr indent="-311150" lvl="0" marL="457200" rtl="0" algn="l">
              <a:lnSpc>
                <a:spcPct val="115000"/>
              </a:lnSpc>
              <a:spcBef>
                <a:spcPts val="0"/>
              </a:spcBef>
              <a:spcAft>
                <a:spcPts val="0"/>
              </a:spcAft>
              <a:buClr>
                <a:srgbClr val="FFFFFF"/>
              </a:buClr>
              <a:buSzPts val="1300"/>
              <a:buFont typeface="Arial"/>
              <a:buChar char="●"/>
            </a:pPr>
            <a:r>
              <a:rPr b="1" lang="en" sz="1300">
                <a:solidFill>
                  <a:srgbClr val="FFFFFF"/>
                </a:solidFill>
                <a:latin typeface="Arial"/>
                <a:ea typeface="Arial"/>
                <a:cs typeface="Arial"/>
                <a:sym typeface="Arial"/>
              </a:rPr>
              <a:t>Traditional rule-based approaches for anomaly detection often lack the ability to capture complex patterns and require manual tuning.</a:t>
            </a:r>
            <a:endParaRPr b="1" sz="1300">
              <a:solidFill>
                <a:srgbClr val="FFFFFF"/>
              </a:solidFill>
              <a:latin typeface="Arial"/>
              <a:ea typeface="Arial"/>
              <a:cs typeface="Arial"/>
              <a:sym typeface="Arial"/>
            </a:endParaRPr>
          </a:p>
          <a:p>
            <a:pPr indent="-311150" lvl="0" marL="457200" rtl="0" algn="l">
              <a:lnSpc>
                <a:spcPct val="115000"/>
              </a:lnSpc>
              <a:spcBef>
                <a:spcPts val="0"/>
              </a:spcBef>
              <a:spcAft>
                <a:spcPts val="0"/>
              </a:spcAft>
              <a:buClr>
                <a:srgbClr val="FFFFFF"/>
              </a:buClr>
              <a:buSzPts val="1300"/>
              <a:buFont typeface="Arial"/>
              <a:buChar char="●"/>
            </a:pPr>
            <a:r>
              <a:rPr b="1" lang="en" sz="1300">
                <a:solidFill>
                  <a:srgbClr val="FFFFFF"/>
                </a:solidFill>
                <a:latin typeface="Arial"/>
                <a:ea typeface="Arial"/>
                <a:cs typeface="Arial"/>
                <a:sym typeface="Arial"/>
              </a:rPr>
              <a:t>Machine learning-based approaches can leverage the power of algorithms and statistical modeling to automatically learn patterns and detect anomalies more accurately and efficiently.</a:t>
            </a:r>
            <a:endParaRPr b="1" sz="1300">
              <a:solidFill>
                <a:srgbClr val="FFFFFF"/>
              </a:solidFill>
              <a:latin typeface="Arial"/>
              <a:ea typeface="Arial"/>
              <a:cs typeface="Arial"/>
              <a:sym typeface="Arial"/>
            </a:endParaRPr>
          </a:p>
          <a:p>
            <a:pPr indent="-311150" lvl="0" marL="457200" rtl="0" algn="l">
              <a:lnSpc>
                <a:spcPct val="115000"/>
              </a:lnSpc>
              <a:spcBef>
                <a:spcPts val="0"/>
              </a:spcBef>
              <a:spcAft>
                <a:spcPts val="0"/>
              </a:spcAft>
              <a:buClr>
                <a:schemeClr val="lt2"/>
              </a:buClr>
              <a:buSzPts val="1300"/>
              <a:buFont typeface="Arial"/>
              <a:buChar char="●"/>
            </a:pPr>
            <a:r>
              <a:rPr lang="en" sz="1300">
                <a:solidFill>
                  <a:schemeClr val="lt2"/>
                </a:solidFill>
                <a:latin typeface="Arial"/>
                <a:ea typeface="Arial"/>
                <a:cs typeface="Arial"/>
                <a:sym typeface="Arial"/>
              </a:rPr>
              <a:t>Building a robust anomaly detection system will enable us to gain actionable insights from data, enhance security measures, and improve operational efficiency.</a:t>
            </a:r>
            <a:endParaRPr sz="1300">
              <a:solidFill>
                <a:schemeClr val="lt2"/>
              </a:solidFill>
              <a:latin typeface="Arial"/>
              <a:ea typeface="Arial"/>
              <a:cs typeface="Arial"/>
              <a:sym typeface="Arial"/>
            </a:endParaRPr>
          </a:p>
          <a:p>
            <a:pPr indent="0" lvl="0" marL="0" rtl="0" algn="l">
              <a:spcBef>
                <a:spcPts val="0"/>
              </a:spcBef>
              <a:spcAft>
                <a:spcPts val="0"/>
              </a:spcAft>
              <a:buNone/>
            </a:pPr>
            <a:r>
              <a:t/>
            </a:r>
            <a:endParaRPr sz="300">
              <a:solidFill>
                <a:schemeClr val="lt2"/>
              </a:solidFill>
              <a:latin typeface="Arial"/>
              <a:ea typeface="Arial"/>
              <a:cs typeface="Arial"/>
              <a:sym typeface="Arial"/>
            </a:endParaRPr>
          </a:p>
          <a:p>
            <a:pPr indent="0" lvl="0" marL="0" rtl="0" algn="l">
              <a:spcBef>
                <a:spcPts val="0"/>
              </a:spcBef>
              <a:spcAft>
                <a:spcPts val="0"/>
              </a:spcAft>
              <a:buNone/>
            </a:pPr>
            <a:r>
              <a:t/>
            </a:r>
            <a:endParaRPr sz="600">
              <a:solidFill>
                <a:schemeClr val="lt2"/>
              </a:solidFill>
              <a:latin typeface="Arial"/>
              <a:ea typeface="Arial"/>
              <a:cs typeface="Arial"/>
              <a:sym typeface="Arial"/>
            </a:endParaRPr>
          </a:p>
          <a:p>
            <a:pPr indent="0" lvl="0" marL="0" rtl="0" algn="l">
              <a:spcBef>
                <a:spcPts val="0"/>
              </a:spcBef>
              <a:spcAft>
                <a:spcPts val="0"/>
              </a:spcAft>
              <a:buNone/>
            </a:pPr>
            <a:r>
              <a:t/>
            </a:r>
            <a:endParaRPr sz="600">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ur Team Infographics by Slidesgo">
  <a:themeElements>
    <a:clrScheme name="Simple Light">
      <a:dk1>
        <a:srgbClr val="000000"/>
      </a:dk1>
      <a:lt1>
        <a:srgbClr val="FFFFFF"/>
      </a:lt1>
      <a:dk2>
        <a:srgbClr val="595959"/>
      </a:dk2>
      <a:lt2>
        <a:srgbClr val="EEEEEE"/>
      </a:lt2>
      <a:accent1>
        <a:srgbClr val="F0A6A6"/>
      </a:accent1>
      <a:accent2>
        <a:srgbClr val="EE7A7D"/>
      </a:accent2>
      <a:accent3>
        <a:srgbClr val="A06CAD"/>
      </a:accent3>
      <a:accent4>
        <a:srgbClr val="CCC3EB"/>
      </a:accent4>
      <a:accent5>
        <a:srgbClr val="948CD3"/>
      </a:accent5>
      <a:accent6>
        <a:srgbClr val="43478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